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6" r:id="rId4"/>
    <p:sldMasterId id="2147483699" r:id="rId5"/>
  </p:sldMasterIdLst>
  <p:notesMasterIdLst>
    <p:notesMasterId r:id="rId9"/>
  </p:notesMasterIdLst>
  <p:handoutMasterIdLst>
    <p:handoutMasterId r:id="rId10"/>
  </p:handoutMasterIdLst>
  <p:sldIdLst>
    <p:sldId id="576" r:id="rId6"/>
    <p:sldId id="573" r:id="rId7"/>
    <p:sldId id="578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evin Hart" initials="KH" lastIdx="1" clrIdx="0"/>
  <p:cmAuthor id="7" name="Kelly James" initials="KJ" lastIdx="5" clrIdx="7">
    <p:extLst>
      <p:ext uri="{19B8F6BF-5375-455C-9EA6-DF929625EA0E}">
        <p15:presenceInfo xmlns:p15="http://schemas.microsoft.com/office/powerpoint/2012/main" userId="Kelly James" providerId="None"/>
      </p:ext>
    </p:extLst>
  </p:cmAuthor>
  <p:cmAuthor id="1" name="Robert Medina" initials="RM" lastIdx="3" clrIdx="1"/>
  <p:cmAuthor id="8" name="Joe Anderson" initials="JA" lastIdx="1" clrIdx="8">
    <p:extLst>
      <p:ext uri="{19B8F6BF-5375-455C-9EA6-DF929625EA0E}">
        <p15:presenceInfo xmlns:p15="http://schemas.microsoft.com/office/powerpoint/2012/main" userId="58db13ba5dc9a317" providerId="Windows Live"/>
      </p:ext>
    </p:extLst>
  </p:cmAuthor>
  <p:cmAuthor id="2" name="Jennifer Vranek" initials="JV" lastIdx="3" clrIdx="2"/>
  <p:cmAuthor id="9" name="Erin Popelka" initials="EP" lastIdx="7" clrIdx="9">
    <p:extLst>
      <p:ext uri="{19B8F6BF-5375-455C-9EA6-DF929625EA0E}">
        <p15:presenceInfo xmlns:p15="http://schemas.microsoft.com/office/powerpoint/2012/main" userId="Erin Popelka" providerId="None"/>
      </p:ext>
    </p:extLst>
  </p:cmAuthor>
  <p:cmAuthor id="3" name="Bill Horwath" initials="BH" lastIdx="1" clrIdx="3"/>
  <p:cmAuthor id="10" name="Emily Brookhart" initials="EB" lastIdx="1" clrIdx="10">
    <p:extLst>
      <p:ext uri="{19B8F6BF-5375-455C-9EA6-DF929625EA0E}">
        <p15:presenceInfo xmlns:p15="http://schemas.microsoft.com/office/powerpoint/2012/main" userId="Emily Brookhart" providerId="None"/>
      </p:ext>
    </p:extLst>
  </p:cmAuthor>
  <p:cmAuthor id="4" name="Lisa Towne" initials="LT" lastIdx="5" clrIdx="4">
    <p:extLst>
      <p:ext uri="{19B8F6BF-5375-455C-9EA6-DF929625EA0E}">
        <p15:presenceInfo xmlns:p15="http://schemas.microsoft.com/office/powerpoint/2012/main" userId="Lisa Towne" providerId="None"/>
      </p:ext>
    </p:extLst>
  </p:cmAuthor>
  <p:cmAuthor id="5" name="Priti Sanghani" initials="PS" lastIdx="1" clrIdx="5">
    <p:extLst>
      <p:ext uri="{19B8F6BF-5375-455C-9EA6-DF929625EA0E}">
        <p15:presenceInfo xmlns:p15="http://schemas.microsoft.com/office/powerpoint/2012/main" userId="Priti Sanghani" providerId="None"/>
      </p:ext>
    </p:extLst>
  </p:cmAuthor>
  <p:cmAuthor id="6" name="Ann Duffy" initials="AD" lastIdx="1" clrIdx="6">
    <p:extLst>
      <p:ext uri="{19B8F6BF-5375-455C-9EA6-DF929625EA0E}">
        <p15:presenceInfo xmlns:p15="http://schemas.microsoft.com/office/powerpoint/2012/main" userId="4bad147b53744b48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4" frameSlides="1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008080"/>
    <a:srgbClr val="006666"/>
    <a:srgbClr val="006699"/>
    <a:srgbClr val="CDFFFF"/>
    <a:srgbClr val="CCFFFF"/>
    <a:srgbClr val="3366CC"/>
    <a:srgbClr val="000066"/>
    <a:srgbClr val="009999"/>
    <a:srgbClr val="3B32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997684E-3A31-4D99-88D3-B98F518DD1A3}" v="93" dt="2019-09-13T00:58:20.265"/>
  </p1510:revLst>
</p1510:revInfo>
</file>

<file path=ppt/tableStyles.xml><?xml version="1.0" encoding="utf-8"?>
<a:tblStyleLst xmlns:a="http://schemas.openxmlformats.org/drawingml/2006/main" def="{5C22544A-7EE6-4342-B048-85BDC9FD1C3A}"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972" autoAdjust="0"/>
    <p:restoredTop sz="83481" autoAdjust="0"/>
  </p:normalViewPr>
  <p:slideViewPr>
    <p:cSldViewPr snapToObjects="1">
      <p:cViewPr>
        <p:scale>
          <a:sx n="61" d="100"/>
          <a:sy n="61" d="100"/>
        </p:scale>
        <p:origin x="879" y="5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20" d="100"/>
        <a:sy n="120" d="100"/>
      </p:scale>
      <p:origin x="0" y="0"/>
    </p:cViewPr>
  </p:sorterViewPr>
  <p:notesViewPr>
    <p:cSldViewPr snapToObjects="1">
      <p:cViewPr varScale="1">
        <p:scale>
          <a:sx n="51" d="100"/>
          <a:sy n="51" d="100"/>
        </p:scale>
        <p:origin x="2624" y="4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commentAuthors" Target="commentAuthors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ristina Diaz-Torres" userId="9ec280cc-3be7-4015-8e69-8dec61993f9d" providerId="ADAL" clId="{0997684E-3A31-4D99-88D3-B98F518DD1A3}"/>
    <pc:docChg chg="undo custSel addSld delSld modSld sldOrd modMainMaster">
      <pc:chgData name="Cristina Diaz-Torres" userId="9ec280cc-3be7-4015-8e69-8dec61993f9d" providerId="ADAL" clId="{0997684E-3A31-4D99-88D3-B98F518DD1A3}" dt="2019-09-13T00:59:18.117" v="2075" actId="20577"/>
      <pc:docMkLst>
        <pc:docMk/>
      </pc:docMkLst>
      <pc:sldChg chg="addSp delSp modSp">
        <pc:chgData name="Cristina Diaz-Torres" userId="9ec280cc-3be7-4015-8e69-8dec61993f9d" providerId="ADAL" clId="{0997684E-3A31-4D99-88D3-B98F518DD1A3}" dt="2019-09-13T00:56:26.277" v="1624" actId="20577"/>
        <pc:sldMkLst>
          <pc:docMk/>
          <pc:sldMk cId="1545216385" sldId="573"/>
        </pc:sldMkLst>
        <pc:spChg chg="del mod">
          <ac:chgData name="Cristina Diaz-Torres" userId="9ec280cc-3be7-4015-8e69-8dec61993f9d" providerId="ADAL" clId="{0997684E-3A31-4D99-88D3-B98F518DD1A3}" dt="2019-09-13T00:10:01.296" v="112" actId="478"/>
          <ac:spMkLst>
            <pc:docMk/>
            <pc:sldMk cId="1545216385" sldId="573"/>
            <ac:spMk id="2" creationId="{00000000-0000-0000-0000-000000000000}"/>
          </ac:spMkLst>
        </pc:spChg>
        <pc:spChg chg="del mod">
          <ac:chgData name="Cristina Diaz-Torres" userId="9ec280cc-3be7-4015-8e69-8dec61993f9d" providerId="ADAL" clId="{0997684E-3A31-4D99-88D3-B98F518DD1A3}" dt="2019-09-13T00:48:52.926" v="1253" actId="478"/>
          <ac:spMkLst>
            <pc:docMk/>
            <pc:sldMk cId="1545216385" sldId="573"/>
            <ac:spMk id="3" creationId="{00000000-0000-0000-0000-000000000000}"/>
          </ac:spMkLst>
        </pc:spChg>
        <pc:spChg chg="add del mod">
          <ac:chgData name="Cristina Diaz-Torres" userId="9ec280cc-3be7-4015-8e69-8dec61993f9d" providerId="ADAL" clId="{0997684E-3A31-4D99-88D3-B98F518DD1A3}" dt="2019-09-13T00:16:42.280" v="229" actId="478"/>
          <ac:spMkLst>
            <pc:docMk/>
            <pc:sldMk cId="1545216385" sldId="573"/>
            <ac:spMk id="4" creationId="{EADB1784-7A11-4FCC-B2BD-9BD4D254F426}"/>
          </ac:spMkLst>
        </pc:spChg>
        <pc:spChg chg="add mod">
          <ac:chgData name="Cristina Diaz-Torres" userId="9ec280cc-3be7-4015-8e69-8dec61993f9d" providerId="ADAL" clId="{0997684E-3A31-4D99-88D3-B98F518DD1A3}" dt="2019-09-13T00:40:54.741" v="1180" actId="20577"/>
          <ac:spMkLst>
            <pc:docMk/>
            <pc:sldMk cId="1545216385" sldId="573"/>
            <ac:spMk id="5" creationId="{6C003BA2-BAE2-47A4-AAF0-D65B58B76E31}"/>
          </ac:spMkLst>
        </pc:spChg>
        <pc:spChg chg="mod">
          <ac:chgData name="Cristina Diaz-Torres" userId="9ec280cc-3be7-4015-8e69-8dec61993f9d" providerId="ADAL" clId="{0997684E-3A31-4D99-88D3-B98F518DD1A3}" dt="2019-09-13T00:49:31.294" v="1259" actId="14100"/>
          <ac:spMkLst>
            <pc:docMk/>
            <pc:sldMk cId="1545216385" sldId="573"/>
            <ac:spMk id="6" creationId="{00000000-0000-0000-0000-000000000000}"/>
          </ac:spMkLst>
        </pc:spChg>
        <pc:spChg chg="add del mod">
          <ac:chgData name="Cristina Diaz-Torres" userId="9ec280cc-3be7-4015-8e69-8dec61993f9d" providerId="ADAL" clId="{0997684E-3A31-4D99-88D3-B98F518DD1A3}" dt="2019-09-13T00:40:57.522" v="1181" actId="478"/>
          <ac:spMkLst>
            <pc:docMk/>
            <pc:sldMk cId="1545216385" sldId="573"/>
            <ac:spMk id="8" creationId="{BB295244-012B-451A-B86E-3A63CC50AD4C}"/>
          </ac:spMkLst>
        </pc:spChg>
        <pc:spChg chg="del mod">
          <ac:chgData name="Cristina Diaz-Torres" userId="9ec280cc-3be7-4015-8e69-8dec61993f9d" providerId="ADAL" clId="{0997684E-3A31-4D99-88D3-B98F518DD1A3}" dt="2019-09-13T00:48:46.379" v="1249" actId="478"/>
          <ac:spMkLst>
            <pc:docMk/>
            <pc:sldMk cId="1545216385" sldId="573"/>
            <ac:spMk id="20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23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24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49:31.294" v="1259" actId="14100"/>
          <ac:spMkLst>
            <pc:docMk/>
            <pc:sldMk cId="1545216385" sldId="573"/>
            <ac:spMk id="25" creationId="{00000000-0000-0000-0000-000000000000}"/>
          </ac:spMkLst>
        </pc:spChg>
        <pc:spChg chg="del mod">
          <ac:chgData name="Cristina Diaz-Torres" userId="9ec280cc-3be7-4015-8e69-8dec61993f9d" providerId="ADAL" clId="{0997684E-3A31-4D99-88D3-B98F518DD1A3}" dt="2019-09-13T00:49:24.632" v="1258" actId="478"/>
          <ac:spMkLst>
            <pc:docMk/>
            <pc:sldMk cId="1545216385" sldId="573"/>
            <ac:spMk id="31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35" creationId="{00000000-0000-0000-0000-000000000000}"/>
          </ac:spMkLst>
        </pc:spChg>
        <pc:spChg chg="del mod">
          <ac:chgData name="Cristina Diaz-Torres" userId="9ec280cc-3be7-4015-8e69-8dec61993f9d" providerId="ADAL" clId="{0997684E-3A31-4D99-88D3-B98F518DD1A3}" dt="2019-09-13T00:49:24.632" v="1258" actId="478"/>
          <ac:spMkLst>
            <pc:docMk/>
            <pc:sldMk cId="1545216385" sldId="573"/>
            <ac:spMk id="36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37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38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40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42" creationId="{00000000-0000-0000-0000-000000000000}"/>
          </ac:spMkLst>
        </pc:spChg>
        <pc:spChg chg="del mod">
          <ac:chgData name="Cristina Diaz-Torres" userId="9ec280cc-3be7-4015-8e69-8dec61993f9d" providerId="ADAL" clId="{0997684E-3A31-4D99-88D3-B98F518DD1A3}" dt="2019-09-13T00:48:46.379" v="1249" actId="478"/>
          <ac:spMkLst>
            <pc:docMk/>
            <pc:sldMk cId="1545216385" sldId="573"/>
            <ac:spMk id="45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46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48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49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50" creationId="{00000000-0000-0000-0000-000000000000}"/>
          </ac:spMkLst>
        </pc:spChg>
        <pc:spChg chg="del mod">
          <ac:chgData name="Cristina Diaz-Torres" userId="9ec280cc-3be7-4015-8e69-8dec61993f9d" providerId="ADAL" clId="{0997684E-3A31-4D99-88D3-B98F518DD1A3}" dt="2019-09-13T00:48:46.379" v="1249" actId="478"/>
          <ac:spMkLst>
            <pc:docMk/>
            <pc:sldMk cId="1545216385" sldId="573"/>
            <ac:spMk id="51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54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55" creationId="{00000000-0000-0000-0000-000000000000}"/>
          </ac:spMkLst>
        </pc:spChg>
        <pc:spChg chg="del">
          <ac:chgData name="Cristina Diaz-Torres" userId="9ec280cc-3be7-4015-8e69-8dec61993f9d" providerId="ADAL" clId="{0997684E-3A31-4D99-88D3-B98F518DD1A3}" dt="2019-09-13T00:48:46.379" v="1249" actId="478"/>
          <ac:spMkLst>
            <pc:docMk/>
            <pc:sldMk cId="1545216385" sldId="573"/>
            <ac:spMk id="56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57" creationId="{00000000-0000-0000-0000-000000000000}"/>
          </ac:spMkLst>
        </pc:spChg>
        <pc:spChg chg="del mod">
          <ac:chgData name="Cristina Diaz-Torres" userId="9ec280cc-3be7-4015-8e69-8dec61993f9d" providerId="ADAL" clId="{0997684E-3A31-4D99-88D3-B98F518DD1A3}" dt="2019-09-13T00:49:24.632" v="1258" actId="478"/>
          <ac:spMkLst>
            <pc:docMk/>
            <pc:sldMk cId="1545216385" sldId="573"/>
            <ac:spMk id="58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59" creationId="{00000000-0000-0000-0000-000000000000}"/>
          </ac:spMkLst>
        </pc:spChg>
        <pc:spChg chg="del mod">
          <ac:chgData name="Cristina Diaz-Torres" userId="9ec280cc-3be7-4015-8e69-8dec61993f9d" providerId="ADAL" clId="{0997684E-3A31-4D99-88D3-B98F518DD1A3}" dt="2019-09-13T00:48:46.379" v="1249" actId="478"/>
          <ac:spMkLst>
            <pc:docMk/>
            <pc:sldMk cId="1545216385" sldId="573"/>
            <ac:spMk id="60" creationId="{00000000-0000-0000-0000-000000000000}"/>
          </ac:spMkLst>
        </pc:spChg>
        <pc:spChg chg="del mod">
          <ac:chgData name="Cristina Diaz-Torres" userId="9ec280cc-3be7-4015-8e69-8dec61993f9d" providerId="ADAL" clId="{0997684E-3A31-4D99-88D3-B98F518DD1A3}" dt="2019-09-13T00:49:24.632" v="1258" actId="478"/>
          <ac:spMkLst>
            <pc:docMk/>
            <pc:sldMk cId="1545216385" sldId="573"/>
            <ac:spMk id="61" creationId="{00000000-0000-0000-0000-000000000000}"/>
          </ac:spMkLst>
        </pc:spChg>
        <pc:spChg chg="del mod">
          <ac:chgData name="Cristina Diaz-Torres" userId="9ec280cc-3be7-4015-8e69-8dec61993f9d" providerId="ADAL" clId="{0997684E-3A31-4D99-88D3-B98F518DD1A3}" dt="2019-09-13T00:49:24.632" v="1258" actId="478"/>
          <ac:spMkLst>
            <pc:docMk/>
            <pc:sldMk cId="1545216385" sldId="573"/>
            <ac:spMk id="62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63" creationId="{00000000-0000-0000-0000-000000000000}"/>
          </ac:spMkLst>
        </pc:spChg>
        <pc:spChg chg="del mod">
          <ac:chgData name="Cristina Diaz-Torres" userId="9ec280cc-3be7-4015-8e69-8dec61993f9d" providerId="ADAL" clId="{0997684E-3A31-4D99-88D3-B98F518DD1A3}" dt="2019-09-13T00:48:46.379" v="1249" actId="478"/>
          <ac:spMkLst>
            <pc:docMk/>
            <pc:sldMk cId="1545216385" sldId="573"/>
            <ac:spMk id="64" creationId="{00000000-0000-0000-0000-000000000000}"/>
          </ac:spMkLst>
        </pc:spChg>
        <pc:spChg chg="del mod">
          <ac:chgData name="Cristina Diaz-Torres" userId="9ec280cc-3be7-4015-8e69-8dec61993f9d" providerId="ADAL" clId="{0997684E-3A31-4D99-88D3-B98F518DD1A3}" dt="2019-09-13T00:49:24.632" v="1258" actId="478"/>
          <ac:spMkLst>
            <pc:docMk/>
            <pc:sldMk cId="1545216385" sldId="573"/>
            <ac:spMk id="65" creationId="{00000000-0000-0000-0000-000000000000}"/>
          </ac:spMkLst>
        </pc:spChg>
        <pc:spChg chg="del mod">
          <ac:chgData name="Cristina Diaz-Torres" userId="9ec280cc-3be7-4015-8e69-8dec61993f9d" providerId="ADAL" clId="{0997684E-3A31-4D99-88D3-B98F518DD1A3}" dt="2019-09-13T00:49:24.632" v="1258" actId="478"/>
          <ac:spMkLst>
            <pc:docMk/>
            <pc:sldMk cId="1545216385" sldId="573"/>
            <ac:spMk id="66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67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68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69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70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71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72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73" creationId="{00000000-0000-0000-0000-000000000000}"/>
          </ac:spMkLst>
        </pc:spChg>
        <pc:spChg chg="del mod">
          <ac:chgData name="Cristina Diaz-Torres" userId="9ec280cc-3be7-4015-8e69-8dec61993f9d" providerId="ADAL" clId="{0997684E-3A31-4D99-88D3-B98F518DD1A3}" dt="2019-09-13T00:48:46.379" v="1249" actId="478"/>
          <ac:spMkLst>
            <pc:docMk/>
            <pc:sldMk cId="1545216385" sldId="573"/>
            <ac:spMk id="74" creationId="{00000000-0000-0000-0000-000000000000}"/>
          </ac:spMkLst>
        </pc:spChg>
        <pc:spChg chg="del mod">
          <ac:chgData name="Cristina Diaz-Torres" userId="9ec280cc-3be7-4015-8e69-8dec61993f9d" providerId="ADAL" clId="{0997684E-3A31-4D99-88D3-B98F518DD1A3}" dt="2019-09-13T00:49:24.632" v="1258" actId="478"/>
          <ac:spMkLst>
            <pc:docMk/>
            <pc:sldMk cId="1545216385" sldId="573"/>
            <ac:spMk id="75" creationId="{00000000-0000-0000-0000-000000000000}"/>
          </ac:spMkLst>
        </pc:spChg>
        <pc:spChg chg="del">
          <ac:chgData name="Cristina Diaz-Torres" userId="9ec280cc-3be7-4015-8e69-8dec61993f9d" providerId="ADAL" clId="{0997684E-3A31-4D99-88D3-B98F518DD1A3}" dt="2019-09-13T00:48:46.379" v="1249" actId="478"/>
          <ac:spMkLst>
            <pc:docMk/>
            <pc:sldMk cId="1545216385" sldId="573"/>
            <ac:spMk id="76" creationId="{00000000-0000-0000-0000-000000000000}"/>
          </ac:spMkLst>
        </pc:spChg>
        <pc:spChg chg="del">
          <ac:chgData name="Cristina Diaz-Torres" userId="9ec280cc-3be7-4015-8e69-8dec61993f9d" providerId="ADAL" clId="{0997684E-3A31-4D99-88D3-B98F518DD1A3}" dt="2019-09-13T00:48:46.379" v="1249" actId="478"/>
          <ac:spMkLst>
            <pc:docMk/>
            <pc:sldMk cId="1545216385" sldId="573"/>
            <ac:spMk id="77" creationId="{00000000-0000-0000-0000-000000000000}"/>
          </ac:spMkLst>
        </pc:spChg>
        <pc:spChg chg="del mod">
          <ac:chgData name="Cristina Diaz-Torres" userId="9ec280cc-3be7-4015-8e69-8dec61993f9d" providerId="ADAL" clId="{0997684E-3A31-4D99-88D3-B98F518DD1A3}" dt="2019-09-13T00:48:46.379" v="1249" actId="478"/>
          <ac:spMkLst>
            <pc:docMk/>
            <pc:sldMk cId="1545216385" sldId="573"/>
            <ac:spMk id="78" creationId="{00000000-0000-0000-0000-000000000000}"/>
          </ac:spMkLst>
        </pc:spChg>
        <pc:spChg chg="del">
          <ac:chgData name="Cristina Diaz-Torres" userId="9ec280cc-3be7-4015-8e69-8dec61993f9d" providerId="ADAL" clId="{0997684E-3A31-4D99-88D3-B98F518DD1A3}" dt="2019-09-13T00:48:46.379" v="1249" actId="478"/>
          <ac:spMkLst>
            <pc:docMk/>
            <pc:sldMk cId="1545216385" sldId="573"/>
            <ac:spMk id="79" creationId="{00000000-0000-0000-0000-000000000000}"/>
          </ac:spMkLst>
        </pc:spChg>
        <pc:spChg chg="del mod">
          <ac:chgData name="Cristina Diaz-Torres" userId="9ec280cc-3be7-4015-8e69-8dec61993f9d" providerId="ADAL" clId="{0997684E-3A31-4D99-88D3-B98F518DD1A3}" dt="2019-09-13T00:49:24.632" v="1258" actId="478"/>
          <ac:spMkLst>
            <pc:docMk/>
            <pc:sldMk cId="1545216385" sldId="573"/>
            <ac:spMk id="80" creationId="{00000000-0000-0000-0000-000000000000}"/>
          </ac:spMkLst>
        </pc:spChg>
        <pc:spChg chg="del mod">
          <ac:chgData name="Cristina Diaz-Torres" userId="9ec280cc-3be7-4015-8e69-8dec61993f9d" providerId="ADAL" clId="{0997684E-3A31-4D99-88D3-B98F518DD1A3}" dt="2019-09-13T00:48:46.379" v="1249" actId="478"/>
          <ac:spMkLst>
            <pc:docMk/>
            <pc:sldMk cId="1545216385" sldId="573"/>
            <ac:spMk id="81" creationId="{00000000-0000-0000-0000-000000000000}"/>
          </ac:spMkLst>
        </pc:spChg>
        <pc:spChg chg="del mod">
          <ac:chgData name="Cristina Diaz-Torres" userId="9ec280cc-3be7-4015-8e69-8dec61993f9d" providerId="ADAL" clId="{0997684E-3A31-4D99-88D3-B98F518DD1A3}" dt="2019-09-13T00:48:46.379" v="1249" actId="478"/>
          <ac:spMkLst>
            <pc:docMk/>
            <pc:sldMk cId="1545216385" sldId="573"/>
            <ac:spMk id="82" creationId="{00000000-0000-0000-0000-000000000000}"/>
          </ac:spMkLst>
        </pc:spChg>
        <pc:spChg chg="del mod">
          <ac:chgData name="Cristina Diaz-Torres" userId="9ec280cc-3be7-4015-8e69-8dec61993f9d" providerId="ADAL" clId="{0997684E-3A31-4D99-88D3-B98F518DD1A3}" dt="2019-09-13T00:49:24.632" v="1258" actId="478"/>
          <ac:spMkLst>
            <pc:docMk/>
            <pc:sldMk cId="1545216385" sldId="573"/>
            <ac:spMk id="83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84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85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86" creationId="{00000000-0000-0000-0000-000000000000}"/>
          </ac:spMkLst>
        </pc:spChg>
        <pc:spChg chg="add mod">
          <ac:chgData name="Cristina Diaz-Torres" userId="9ec280cc-3be7-4015-8e69-8dec61993f9d" providerId="ADAL" clId="{0997684E-3A31-4D99-88D3-B98F518DD1A3}" dt="2019-09-13T00:56:23.372" v="1621" actId="20577"/>
          <ac:spMkLst>
            <pc:docMk/>
            <pc:sldMk cId="1545216385" sldId="573"/>
            <ac:spMk id="87" creationId="{6A78D54F-1C74-4DA2-8C8D-7FF8C08A095F}"/>
          </ac:spMkLst>
        </pc:spChg>
        <pc:spChg chg="add mod">
          <ac:chgData name="Cristina Diaz-Torres" userId="9ec280cc-3be7-4015-8e69-8dec61993f9d" providerId="ADAL" clId="{0997684E-3A31-4D99-88D3-B98F518DD1A3}" dt="2019-09-13T00:56:26.277" v="1624" actId="20577"/>
          <ac:spMkLst>
            <pc:docMk/>
            <pc:sldMk cId="1545216385" sldId="573"/>
            <ac:spMk id="88" creationId="{E6699460-2362-4032-8029-6A465A5F7A5A}"/>
          </ac:spMkLst>
        </pc:spChg>
        <pc:spChg chg="del">
          <ac:chgData name="Cristina Diaz-Torres" userId="9ec280cc-3be7-4015-8e69-8dec61993f9d" providerId="ADAL" clId="{0997684E-3A31-4D99-88D3-B98F518DD1A3}" dt="2019-09-13T00:48:46.379" v="1249" actId="478"/>
          <ac:spMkLst>
            <pc:docMk/>
            <pc:sldMk cId="1545216385" sldId="573"/>
            <ac:spMk id="89" creationId="{00000000-0000-0000-0000-000000000000}"/>
          </ac:spMkLst>
        </pc:spChg>
        <pc:spChg chg="del mod">
          <ac:chgData name="Cristina Diaz-Torres" userId="9ec280cc-3be7-4015-8e69-8dec61993f9d" providerId="ADAL" clId="{0997684E-3A31-4D99-88D3-B98F518DD1A3}" dt="2019-09-13T00:48:46.379" v="1249" actId="478"/>
          <ac:spMkLst>
            <pc:docMk/>
            <pc:sldMk cId="1545216385" sldId="573"/>
            <ac:spMk id="90" creationId="{00000000-0000-0000-0000-000000000000}"/>
          </ac:spMkLst>
        </pc:spChg>
        <pc:spChg chg="del">
          <ac:chgData name="Cristina Diaz-Torres" userId="9ec280cc-3be7-4015-8e69-8dec61993f9d" providerId="ADAL" clId="{0997684E-3A31-4D99-88D3-B98F518DD1A3}" dt="2019-09-13T00:48:46.379" v="1249" actId="478"/>
          <ac:spMkLst>
            <pc:docMk/>
            <pc:sldMk cId="1545216385" sldId="573"/>
            <ac:spMk id="91" creationId="{00000000-0000-0000-0000-000000000000}"/>
          </ac:spMkLst>
        </pc:spChg>
        <pc:spChg chg="add del">
          <ac:chgData name="Cristina Diaz-Torres" userId="9ec280cc-3be7-4015-8e69-8dec61993f9d" providerId="ADAL" clId="{0997684E-3A31-4D99-88D3-B98F518DD1A3}" dt="2019-09-13T00:10:49.368" v="148"/>
          <ac:spMkLst>
            <pc:docMk/>
            <pc:sldMk cId="1545216385" sldId="573"/>
            <ac:spMk id="92" creationId="{00000000-0000-0000-0000-000000000000}"/>
          </ac:spMkLst>
        </pc:spChg>
        <pc:spChg chg="add mod">
          <ac:chgData name="Cristina Diaz-Torres" userId="9ec280cc-3be7-4015-8e69-8dec61993f9d" providerId="ADAL" clId="{0997684E-3A31-4D99-88D3-B98F518DD1A3}" dt="2019-09-13T00:50:46.873" v="1292" actId="1076"/>
          <ac:spMkLst>
            <pc:docMk/>
            <pc:sldMk cId="1545216385" sldId="573"/>
            <ac:spMk id="93" creationId="{A1C273E0-17D9-47D2-9FAE-05D9CBECF5D0}"/>
          </ac:spMkLst>
        </pc:spChg>
        <pc:spChg chg="add mod">
          <ac:chgData name="Cristina Diaz-Torres" userId="9ec280cc-3be7-4015-8e69-8dec61993f9d" providerId="ADAL" clId="{0997684E-3A31-4D99-88D3-B98F518DD1A3}" dt="2019-09-13T00:50:46.873" v="1292" actId="1076"/>
          <ac:spMkLst>
            <pc:docMk/>
            <pc:sldMk cId="1545216385" sldId="573"/>
            <ac:spMk id="94" creationId="{156ACAF2-B8B1-4542-93B0-05CAF3DF6DA0}"/>
          </ac:spMkLst>
        </pc:spChg>
        <pc:spChg chg="add mod">
          <ac:chgData name="Cristina Diaz-Torres" userId="9ec280cc-3be7-4015-8e69-8dec61993f9d" providerId="ADAL" clId="{0997684E-3A31-4D99-88D3-B98F518DD1A3}" dt="2019-09-13T00:50:46.873" v="1292" actId="1076"/>
          <ac:spMkLst>
            <pc:docMk/>
            <pc:sldMk cId="1545216385" sldId="573"/>
            <ac:spMk id="95" creationId="{F0066358-97AA-4850-B9AC-968FF1AED5CF}"/>
          </ac:spMkLst>
        </pc:spChg>
        <pc:spChg chg="add mod">
          <ac:chgData name="Cristina Diaz-Torres" userId="9ec280cc-3be7-4015-8e69-8dec61993f9d" providerId="ADAL" clId="{0997684E-3A31-4D99-88D3-B98F518DD1A3}" dt="2019-09-13T00:55:48.270" v="1619" actId="1076"/>
          <ac:spMkLst>
            <pc:docMk/>
            <pc:sldMk cId="1545216385" sldId="573"/>
            <ac:spMk id="96" creationId="{AD392099-4B77-4ED5-9085-A264D2D623FF}"/>
          </ac:spMkLst>
        </pc:spChg>
        <pc:spChg chg="add mod">
          <ac:chgData name="Cristina Diaz-Torres" userId="9ec280cc-3be7-4015-8e69-8dec61993f9d" providerId="ADAL" clId="{0997684E-3A31-4D99-88D3-B98F518DD1A3}" dt="2019-09-13T00:50:46.873" v="1292" actId="1076"/>
          <ac:spMkLst>
            <pc:docMk/>
            <pc:sldMk cId="1545216385" sldId="573"/>
            <ac:spMk id="97" creationId="{EAAC59A9-F478-4B51-B1AB-921E6313BC3E}"/>
          </ac:spMkLst>
        </pc:spChg>
        <pc:spChg chg="add mod">
          <ac:chgData name="Cristina Diaz-Torres" userId="9ec280cc-3be7-4015-8e69-8dec61993f9d" providerId="ADAL" clId="{0997684E-3A31-4D99-88D3-B98F518DD1A3}" dt="2019-09-13T00:50:46.873" v="1292" actId="1076"/>
          <ac:spMkLst>
            <pc:docMk/>
            <pc:sldMk cId="1545216385" sldId="573"/>
            <ac:spMk id="98" creationId="{94477550-7F0A-4E0C-B574-F86E9CFF72C4}"/>
          </ac:spMkLst>
        </pc:spChg>
        <pc:spChg chg="add del">
          <ac:chgData name="Cristina Diaz-Torres" userId="9ec280cc-3be7-4015-8e69-8dec61993f9d" providerId="ADAL" clId="{0997684E-3A31-4D99-88D3-B98F518DD1A3}" dt="2019-09-13T00:50:50.426" v="1294"/>
          <ac:spMkLst>
            <pc:docMk/>
            <pc:sldMk cId="1545216385" sldId="573"/>
            <ac:spMk id="99" creationId="{864D4498-7CE8-4A64-9C1F-A9E8064D30B6}"/>
          </ac:spMkLst>
        </pc:spChg>
        <pc:spChg chg="add del">
          <ac:chgData name="Cristina Diaz-Torres" userId="9ec280cc-3be7-4015-8e69-8dec61993f9d" providerId="ADAL" clId="{0997684E-3A31-4D99-88D3-B98F518DD1A3}" dt="2019-09-13T00:50:50.426" v="1294"/>
          <ac:spMkLst>
            <pc:docMk/>
            <pc:sldMk cId="1545216385" sldId="573"/>
            <ac:spMk id="100" creationId="{227C088D-EDE7-4CA5-BAB4-FDF775372C4C}"/>
          </ac:spMkLst>
        </pc:spChg>
        <pc:spChg chg="add del">
          <ac:chgData name="Cristina Diaz-Torres" userId="9ec280cc-3be7-4015-8e69-8dec61993f9d" providerId="ADAL" clId="{0997684E-3A31-4D99-88D3-B98F518DD1A3}" dt="2019-09-13T00:50:50.426" v="1294"/>
          <ac:spMkLst>
            <pc:docMk/>
            <pc:sldMk cId="1545216385" sldId="573"/>
            <ac:spMk id="101" creationId="{CCAEF7EC-906D-4A6C-A436-E43E0D7BF0DF}"/>
          </ac:spMkLst>
        </pc:spChg>
        <pc:spChg chg="add del">
          <ac:chgData name="Cristina Diaz-Torres" userId="9ec280cc-3be7-4015-8e69-8dec61993f9d" providerId="ADAL" clId="{0997684E-3A31-4D99-88D3-B98F518DD1A3}" dt="2019-09-13T00:50:50.426" v="1294"/>
          <ac:spMkLst>
            <pc:docMk/>
            <pc:sldMk cId="1545216385" sldId="573"/>
            <ac:spMk id="102" creationId="{2B17383B-8B8A-43AE-99BA-8605106355F6}"/>
          </ac:spMkLst>
        </pc:spChg>
        <pc:spChg chg="add del">
          <ac:chgData name="Cristina Diaz-Torres" userId="9ec280cc-3be7-4015-8e69-8dec61993f9d" providerId="ADAL" clId="{0997684E-3A31-4D99-88D3-B98F518DD1A3}" dt="2019-09-13T00:50:50.426" v="1294"/>
          <ac:spMkLst>
            <pc:docMk/>
            <pc:sldMk cId="1545216385" sldId="573"/>
            <ac:spMk id="103" creationId="{35EDD47B-A463-4CB6-A5E0-45C695621621}"/>
          </ac:spMkLst>
        </pc:spChg>
        <pc:spChg chg="add del">
          <ac:chgData name="Cristina Diaz-Torres" userId="9ec280cc-3be7-4015-8e69-8dec61993f9d" providerId="ADAL" clId="{0997684E-3A31-4D99-88D3-B98F518DD1A3}" dt="2019-09-13T00:50:50.426" v="1294"/>
          <ac:spMkLst>
            <pc:docMk/>
            <pc:sldMk cId="1545216385" sldId="573"/>
            <ac:spMk id="104" creationId="{6CC26693-3078-440E-B85B-CEFAC4AB8BDB}"/>
          </ac:spMkLst>
        </pc:spChg>
        <pc:spChg chg="add mod">
          <ac:chgData name="Cristina Diaz-Torres" userId="9ec280cc-3be7-4015-8e69-8dec61993f9d" providerId="ADAL" clId="{0997684E-3A31-4D99-88D3-B98F518DD1A3}" dt="2019-09-13T00:51:03.398" v="1296" actId="1076"/>
          <ac:spMkLst>
            <pc:docMk/>
            <pc:sldMk cId="1545216385" sldId="573"/>
            <ac:spMk id="105" creationId="{CC0130E9-2A6F-405A-B2A1-EA3D423A4441}"/>
          </ac:spMkLst>
        </pc:spChg>
        <pc:spChg chg="add mod">
          <ac:chgData name="Cristina Diaz-Torres" userId="9ec280cc-3be7-4015-8e69-8dec61993f9d" providerId="ADAL" clId="{0997684E-3A31-4D99-88D3-B98F518DD1A3}" dt="2019-09-13T00:51:03.398" v="1296" actId="1076"/>
          <ac:spMkLst>
            <pc:docMk/>
            <pc:sldMk cId="1545216385" sldId="573"/>
            <ac:spMk id="106" creationId="{1D2ED6BE-1E7D-462D-ABDF-D18F82C6F6F7}"/>
          </ac:spMkLst>
        </pc:spChg>
        <pc:spChg chg="add mod">
          <ac:chgData name="Cristina Diaz-Torres" userId="9ec280cc-3be7-4015-8e69-8dec61993f9d" providerId="ADAL" clId="{0997684E-3A31-4D99-88D3-B98F518DD1A3}" dt="2019-09-13T00:51:03.398" v="1296" actId="1076"/>
          <ac:spMkLst>
            <pc:docMk/>
            <pc:sldMk cId="1545216385" sldId="573"/>
            <ac:spMk id="107" creationId="{84439437-DCBD-4E8D-8EAF-7E6FB47C472A}"/>
          </ac:spMkLst>
        </pc:spChg>
        <pc:spChg chg="add mod">
          <ac:chgData name="Cristina Diaz-Torres" userId="9ec280cc-3be7-4015-8e69-8dec61993f9d" providerId="ADAL" clId="{0997684E-3A31-4D99-88D3-B98F518DD1A3}" dt="2019-09-13T00:55:48.270" v="1619" actId="1076"/>
          <ac:spMkLst>
            <pc:docMk/>
            <pc:sldMk cId="1545216385" sldId="573"/>
            <ac:spMk id="108" creationId="{171F949C-2854-4806-A958-AEBD5CBC9B69}"/>
          </ac:spMkLst>
        </pc:spChg>
        <pc:spChg chg="add mod">
          <ac:chgData name="Cristina Diaz-Torres" userId="9ec280cc-3be7-4015-8e69-8dec61993f9d" providerId="ADAL" clId="{0997684E-3A31-4D99-88D3-B98F518DD1A3}" dt="2019-09-13T00:51:03.398" v="1296" actId="1076"/>
          <ac:spMkLst>
            <pc:docMk/>
            <pc:sldMk cId="1545216385" sldId="573"/>
            <ac:spMk id="109" creationId="{F492B89E-D772-4D8D-8D6D-3F8436A736AF}"/>
          </ac:spMkLst>
        </pc:spChg>
        <pc:spChg chg="add mod">
          <ac:chgData name="Cristina Diaz-Torres" userId="9ec280cc-3be7-4015-8e69-8dec61993f9d" providerId="ADAL" clId="{0997684E-3A31-4D99-88D3-B98F518DD1A3}" dt="2019-09-13T00:51:03.398" v="1296" actId="1076"/>
          <ac:spMkLst>
            <pc:docMk/>
            <pc:sldMk cId="1545216385" sldId="573"/>
            <ac:spMk id="110" creationId="{DB4BB079-6BEA-4F25-BB46-55B3AD215A44}"/>
          </ac:spMkLst>
        </pc:spChg>
        <pc:spChg chg="add mod">
          <ac:chgData name="Cristina Diaz-Torres" userId="9ec280cc-3be7-4015-8e69-8dec61993f9d" providerId="ADAL" clId="{0997684E-3A31-4D99-88D3-B98F518DD1A3}" dt="2019-09-13T00:51:12.671" v="1298" actId="1076"/>
          <ac:spMkLst>
            <pc:docMk/>
            <pc:sldMk cId="1545216385" sldId="573"/>
            <ac:spMk id="111" creationId="{4BF5B693-2658-49B8-B0F5-475060404BEF}"/>
          </ac:spMkLst>
        </pc:spChg>
        <pc:spChg chg="add mod">
          <ac:chgData name="Cristina Diaz-Torres" userId="9ec280cc-3be7-4015-8e69-8dec61993f9d" providerId="ADAL" clId="{0997684E-3A31-4D99-88D3-B98F518DD1A3}" dt="2019-09-13T00:51:12.671" v="1298" actId="1076"/>
          <ac:spMkLst>
            <pc:docMk/>
            <pc:sldMk cId="1545216385" sldId="573"/>
            <ac:spMk id="112" creationId="{F04C128A-E4A2-49D9-8A7A-3EDF3E2778C1}"/>
          </ac:spMkLst>
        </pc:spChg>
        <pc:spChg chg="add mod">
          <ac:chgData name="Cristina Diaz-Torres" userId="9ec280cc-3be7-4015-8e69-8dec61993f9d" providerId="ADAL" clId="{0997684E-3A31-4D99-88D3-B98F518DD1A3}" dt="2019-09-13T00:51:12.671" v="1298" actId="1076"/>
          <ac:spMkLst>
            <pc:docMk/>
            <pc:sldMk cId="1545216385" sldId="573"/>
            <ac:spMk id="113" creationId="{3B18AE74-61B2-43D6-9E35-19E466485630}"/>
          </ac:spMkLst>
        </pc:spChg>
        <pc:spChg chg="add mod">
          <ac:chgData name="Cristina Diaz-Torres" userId="9ec280cc-3be7-4015-8e69-8dec61993f9d" providerId="ADAL" clId="{0997684E-3A31-4D99-88D3-B98F518DD1A3}" dt="2019-09-13T00:55:48.270" v="1619" actId="1076"/>
          <ac:spMkLst>
            <pc:docMk/>
            <pc:sldMk cId="1545216385" sldId="573"/>
            <ac:spMk id="114" creationId="{6D311C90-F2A8-46E8-BF37-ED7841F5C35B}"/>
          </ac:spMkLst>
        </pc:spChg>
        <pc:spChg chg="add mod">
          <ac:chgData name="Cristina Diaz-Torres" userId="9ec280cc-3be7-4015-8e69-8dec61993f9d" providerId="ADAL" clId="{0997684E-3A31-4D99-88D3-B98F518DD1A3}" dt="2019-09-13T00:51:12.671" v="1298" actId="1076"/>
          <ac:spMkLst>
            <pc:docMk/>
            <pc:sldMk cId="1545216385" sldId="573"/>
            <ac:spMk id="115" creationId="{BE2983A3-AB9C-42F2-A8ED-05FB7BF4BA72}"/>
          </ac:spMkLst>
        </pc:spChg>
        <pc:spChg chg="add mod">
          <ac:chgData name="Cristina Diaz-Torres" userId="9ec280cc-3be7-4015-8e69-8dec61993f9d" providerId="ADAL" clId="{0997684E-3A31-4D99-88D3-B98F518DD1A3}" dt="2019-09-13T00:51:12.671" v="1298" actId="1076"/>
          <ac:spMkLst>
            <pc:docMk/>
            <pc:sldMk cId="1545216385" sldId="573"/>
            <ac:spMk id="116" creationId="{97BADDCA-DDCF-4B57-9193-83B2B9F9A4AB}"/>
          </ac:spMkLst>
        </pc:spChg>
        <pc:spChg chg="add del">
          <ac:chgData name="Cristina Diaz-Torres" userId="9ec280cc-3be7-4015-8e69-8dec61993f9d" providerId="ADAL" clId="{0997684E-3A31-4D99-88D3-B98F518DD1A3}" dt="2019-09-13T00:51:15.418" v="1300"/>
          <ac:spMkLst>
            <pc:docMk/>
            <pc:sldMk cId="1545216385" sldId="573"/>
            <ac:spMk id="117" creationId="{3D11A72B-FC4E-4753-8995-5A488DF5F9C0}"/>
          </ac:spMkLst>
        </pc:spChg>
        <pc:spChg chg="add del">
          <ac:chgData name="Cristina Diaz-Torres" userId="9ec280cc-3be7-4015-8e69-8dec61993f9d" providerId="ADAL" clId="{0997684E-3A31-4D99-88D3-B98F518DD1A3}" dt="2019-09-13T00:51:15.418" v="1300"/>
          <ac:spMkLst>
            <pc:docMk/>
            <pc:sldMk cId="1545216385" sldId="573"/>
            <ac:spMk id="118" creationId="{E6BA0F8C-3214-4B4B-8062-4D90CF6EF311}"/>
          </ac:spMkLst>
        </pc:spChg>
        <pc:spChg chg="add del">
          <ac:chgData name="Cristina Diaz-Torres" userId="9ec280cc-3be7-4015-8e69-8dec61993f9d" providerId="ADAL" clId="{0997684E-3A31-4D99-88D3-B98F518DD1A3}" dt="2019-09-13T00:51:15.418" v="1300"/>
          <ac:spMkLst>
            <pc:docMk/>
            <pc:sldMk cId="1545216385" sldId="573"/>
            <ac:spMk id="119" creationId="{73F02401-D3F6-4090-AF55-80A24B3D3F12}"/>
          </ac:spMkLst>
        </pc:spChg>
        <pc:spChg chg="add del">
          <ac:chgData name="Cristina Diaz-Torres" userId="9ec280cc-3be7-4015-8e69-8dec61993f9d" providerId="ADAL" clId="{0997684E-3A31-4D99-88D3-B98F518DD1A3}" dt="2019-09-13T00:51:15.418" v="1300"/>
          <ac:spMkLst>
            <pc:docMk/>
            <pc:sldMk cId="1545216385" sldId="573"/>
            <ac:spMk id="120" creationId="{FE300A4B-2CC3-4B1B-8B50-459DBE7D85C1}"/>
          </ac:spMkLst>
        </pc:spChg>
        <pc:spChg chg="add del">
          <ac:chgData name="Cristina Diaz-Torres" userId="9ec280cc-3be7-4015-8e69-8dec61993f9d" providerId="ADAL" clId="{0997684E-3A31-4D99-88D3-B98F518DD1A3}" dt="2019-09-13T00:51:15.418" v="1300"/>
          <ac:spMkLst>
            <pc:docMk/>
            <pc:sldMk cId="1545216385" sldId="573"/>
            <ac:spMk id="121" creationId="{1780D503-00E7-4B7C-A75B-15B97C543E11}"/>
          </ac:spMkLst>
        </pc:spChg>
        <pc:spChg chg="add del">
          <ac:chgData name="Cristina Diaz-Torres" userId="9ec280cc-3be7-4015-8e69-8dec61993f9d" providerId="ADAL" clId="{0997684E-3A31-4D99-88D3-B98F518DD1A3}" dt="2019-09-13T00:51:15.418" v="1300"/>
          <ac:spMkLst>
            <pc:docMk/>
            <pc:sldMk cId="1545216385" sldId="573"/>
            <ac:spMk id="122" creationId="{DA395600-DAC0-4552-A4DF-E7FA4153905A}"/>
          </ac:spMkLst>
        </pc:spChg>
        <pc:spChg chg="add mod">
          <ac:chgData name="Cristina Diaz-Torres" userId="9ec280cc-3be7-4015-8e69-8dec61993f9d" providerId="ADAL" clId="{0997684E-3A31-4D99-88D3-B98F518DD1A3}" dt="2019-09-13T00:51:38.858" v="1303" actId="1076"/>
          <ac:spMkLst>
            <pc:docMk/>
            <pc:sldMk cId="1545216385" sldId="573"/>
            <ac:spMk id="123" creationId="{63CB7481-7FF0-467E-8675-49119F2D18E4}"/>
          </ac:spMkLst>
        </pc:spChg>
        <pc:spChg chg="add mod">
          <ac:chgData name="Cristina Diaz-Torres" userId="9ec280cc-3be7-4015-8e69-8dec61993f9d" providerId="ADAL" clId="{0997684E-3A31-4D99-88D3-B98F518DD1A3}" dt="2019-09-13T00:51:38.858" v="1303" actId="1076"/>
          <ac:spMkLst>
            <pc:docMk/>
            <pc:sldMk cId="1545216385" sldId="573"/>
            <ac:spMk id="124" creationId="{3C78AF11-4150-4DB3-A1C0-980C435CB487}"/>
          </ac:spMkLst>
        </pc:spChg>
        <pc:spChg chg="add mod">
          <ac:chgData name="Cristina Diaz-Torres" userId="9ec280cc-3be7-4015-8e69-8dec61993f9d" providerId="ADAL" clId="{0997684E-3A31-4D99-88D3-B98F518DD1A3}" dt="2019-09-13T00:51:38.858" v="1303" actId="1076"/>
          <ac:spMkLst>
            <pc:docMk/>
            <pc:sldMk cId="1545216385" sldId="573"/>
            <ac:spMk id="125" creationId="{E8E9D422-22F8-425A-8CA0-A522BEC16A1C}"/>
          </ac:spMkLst>
        </pc:spChg>
        <pc:spChg chg="add mod">
          <ac:chgData name="Cristina Diaz-Torres" userId="9ec280cc-3be7-4015-8e69-8dec61993f9d" providerId="ADAL" clId="{0997684E-3A31-4D99-88D3-B98F518DD1A3}" dt="2019-09-13T00:55:48.270" v="1619" actId="1076"/>
          <ac:spMkLst>
            <pc:docMk/>
            <pc:sldMk cId="1545216385" sldId="573"/>
            <ac:spMk id="126" creationId="{1C745962-4FB6-426D-8AFE-F1FF8EB656A1}"/>
          </ac:spMkLst>
        </pc:spChg>
        <pc:spChg chg="add mod">
          <ac:chgData name="Cristina Diaz-Torres" userId="9ec280cc-3be7-4015-8e69-8dec61993f9d" providerId="ADAL" clId="{0997684E-3A31-4D99-88D3-B98F518DD1A3}" dt="2019-09-13T00:51:38.858" v="1303" actId="1076"/>
          <ac:spMkLst>
            <pc:docMk/>
            <pc:sldMk cId="1545216385" sldId="573"/>
            <ac:spMk id="127" creationId="{791E9F06-BE52-476A-8EF0-C77A800EAC33}"/>
          </ac:spMkLst>
        </pc:spChg>
        <pc:spChg chg="add mod">
          <ac:chgData name="Cristina Diaz-Torres" userId="9ec280cc-3be7-4015-8e69-8dec61993f9d" providerId="ADAL" clId="{0997684E-3A31-4D99-88D3-B98F518DD1A3}" dt="2019-09-13T00:51:38.858" v="1303" actId="1076"/>
          <ac:spMkLst>
            <pc:docMk/>
            <pc:sldMk cId="1545216385" sldId="573"/>
            <ac:spMk id="128" creationId="{EA1372B4-E721-4B56-8127-6A087E958071}"/>
          </ac:spMkLst>
        </pc:spChg>
        <pc:graphicFrameChg chg="add del mod modGraphic">
          <ac:chgData name="Cristina Diaz-Torres" userId="9ec280cc-3be7-4015-8e69-8dec61993f9d" providerId="ADAL" clId="{0997684E-3A31-4D99-88D3-B98F518DD1A3}" dt="2019-09-13T00:50:17.340" v="1288" actId="3680"/>
          <ac:graphicFrameMkLst>
            <pc:docMk/>
            <pc:sldMk cId="1545216385" sldId="573"/>
            <ac:graphicFrameMk id="9" creationId="{E8D709D6-60E8-4525-AE8C-0E1365BF7A56}"/>
          </ac:graphicFrameMkLst>
        </pc:graphicFrameChg>
      </pc:sldChg>
      <pc:sldChg chg="add del ord">
        <pc:chgData name="Cristina Diaz-Torres" userId="9ec280cc-3be7-4015-8e69-8dec61993f9d" providerId="ADAL" clId="{0997684E-3A31-4D99-88D3-B98F518DD1A3}" dt="2019-09-13T00:08:00.728" v="3" actId="2696"/>
        <pc:sldMkLst>
          <pc:docMk/>
          <pc:sldMk cId="598519375" sldId="574"/>
        </pc:sldMkLst>
      </pc:sldChg>
      <pc:sldChg chg="addSp delSp modSp add del">
        <pc:chgData name="Cristina Diaz-Torres" userId="9ec280cc-3be7-4015-8e69-8dec61993f9d" providerId="ADAL" clId="{0997684E-3A31-4D99-88D3-B98F518DD1A3}" dt="2019-09-13T00:13:35.036" v="216" actId="2696"/>
        <pc:sldMkLst>
          <pc:docMk/>
          <pc:sldMk cId="2282762165" sldId="575"/>
        </pc:sldMkLst>
        <pc:spChg chg="mod">
          <ac:chgData name="Cristina Diaz-Torres" userId="9ec280cc-3be7-4015-8e69-8dec61993f9d" providerId="ADAL" clId="{0997684E-3A31-4D99-88D3-B98F518DD1A3}" dt="2019-09-13T00:13:20.074" v="214"/>
          <ac:spMkLst>
            <pc:docMk/>
            <pc:sldMk cId="2282762165" sldId="575"/>
            <ac:spMk id="3" creationId="{FE6698B9-CB2B-41D7-89D0-2E18F9EA259F}"/>
          </ac:spMkLst>
        </pc:spChg>
        <pc:spChg chg="add del mod">
          <ac:chgData name="Cristina Diaz-Torres" userId="9ec280cc-3be7-4015-8e69-8dec61993f9d" providerId="ADAL" clId="{0997684E-3A31-4D99-88D3-B98F518DD1A3}" dt="2019-09-13T00:08:25.899" v="64"/>
          <ac:spMkLst>
            <pc:docMk/>
            <pc:sldMk cId="2282762165" sldId="575"/>
            <ac:spMk id="4" creationId="{B25835FF-44A4-491A-B0B4-AC7828AFED90}"/>
          </ac:spMkLst>
        </pc:spChg>
        <pc:spChg chg="add mod">
          <ac:chgData name="Cristina Diaz-Torres" userId="9ec280cc-3be7-4015-8e69-8dec61993f9d" providerId="ADAL" clId="{0997684E-3A31-4D99-88D3-B98F518DD1A3}" dt="2019-09-13T00:08:52.300" v="84" actId="20577"/>
          <ac:spMkLst>
            <pc:docMk/>
            <pc:sldMk cId="2282762165" sldId="575"/>
            <ac:spMk id="5" creationId="{7E4E1C87-53ED-48AE-BCAC-51BBA738631C}"/>
          </ac:spMkLst>
        </pc:spChg>
      </pc:sldChg>
      <pc:sldChg chg="addSp delSp modSp add">
        <pc:chgData name="Cristina Diaz-Torres" userId="9ec280cc-3be7-4015-8e69-8dec61993f9d" providerId="ADAL" clId="{0997684E-3A31-4D99-88D3-B98F518DD1A3}" dt="2019-09-13T00:43:24.090" v="1218" actId="207"/>
        <pc:sldMkLst>
          <pc:docMk/>
          <pc:sldMk cId="4130182637" sldId="576"/>
        </pc:sldMkLst>
        <pc:spChg chg="mod">
          <ac:chgData name="Cristina Diaz-Torres" userId="9ec280cc-3be7-4015-8e69-8dec61993f9d" providerId="ADAL" clId="{0997684E-3A31-4D99-88D3-B98F518DD1A3}" dt="2019-09-13T00:13:23.315" v="215"/>
          <ac:spMkLst>
            <pc:docMk/>
            <pc:sldMk cId="4130182637" sldId="576"/>
            <ac:spMk id="3" creationId="{FE6698B9-CB2B-41D7-89D0-2E18F9EA259F}"/>
          </ac:spMkLst>
        </pc:spChg>
        <pc:spChg chg="add del mod">
          <ac:chgData name="Cristina Diaz-Torres" userId="9ec280cc-3be7-4015-8e69-8dec61993f9d" providerId="ADAL" clId="{0997684E-3A31-4D99-88D3-B98F518DD1A3}" dt="2019-09-13T00:40:36.584" v="1123"/>
          <ac:spMkLst>
            <pc:docMk/>
            <pc:sldMk cId="4130182637" sldId="576"/>
            <ac:spMk id="4" creationId="{0B53EEA1-C44A-41A9-BD79-79869AFEF7B9}"/>
          </ac:spMkLst>
        </pc:spChg>
        <pc:spChg chg="mod">
          <ac:chgData name="Cristina Diaz-Torres" userId="9ec280cc-3be7-4015-8e69-8dec61993f9d" providerId="ADAL" clId="{0997684E-3A31-4D99-88D3-B98F518DD1A3}" dt="2019-09-13T00:23:26.887" v="640" actId="20577"/>
          <ac:spMkLst>
            <pc:docMk/>
            <pc:sldMk cId="4130182637" sldId="576"/>
            <ac:spMk id="5" creationId="{7E4E1C87-53ED-48AE-BCAC-51BBA738631C}"/>
          </ac:spMkLst>
        </pc:spChg>
        <pc:spChg chg="add mod">
          <ac:chgData name="Cristina Diaz-Torres" userId="9ec280cc-3be7-4015-8e69-8dec61993f9d" providerId="ADAL" clId="{0997684E-3A31-4D99-88D3-B98F518DD1A3}" dt="2019-09-13T00:31:35.044" v="852" actId="207"/>
          <ac:spMkLst>
            <pc:docMk/>
            <pc:sldMk cId="4130182637" sldId="576"/>
            <ac:spMk id="6" creationId="{749B30A7-D025-40BB-A0F3-481639E58251}"/>
          </ac:spMkLst>
        </pc:spChg>
        <pc:spChg chg="add mod">
          <ac:chgData name="Cristina Diaz-Torres" userId="9ec280cc-3be7-4015-8e69-8dec61993f9d" providerId="ADAL" clId="{0997684E-3A31-4D99-88D3-B98F518DD1A3}" dt="2019-09-13T00:35:00.167" v="1030" actId="465"/>
          <ac:spMkLst>
            <pc:docMk/>
            <pc:sldMk cId="4130182637" sldId="576"/>
            <ac:spMk id="7" creationId="{909E4AD8-C345-4126-A8D9-CB28FD5AE8DF}"/>
          </ac:spMkLst>
        </pc:spChg>
        <pc:spChg chg="add del mod">
          <ac:chgData name="Cristina Diaz-Torres" userId="9ec280cc-3be7-4015-8e69-8dec61993f9d" providerId="ADAL" clId="{0997684E-3A31-4D99-88D3-B98F518DD1A3}" dt="2019-09-13T00:40:33.012" v="1122" actId="478"/>
          <ac:spMkLst>
            <pc:docMk/>
            <pc:sldMk cId="4130182637" sldId="576"/>
            <ac:spMk id="8" creationId="{86AD9C64-04B3-48C2-99B1-105ECE54749A}"/>
          </ac:spMkLst>
        </pc:spChg>
        <pc:spChg chg="add mod">
          <ac:chgData name="Cristina Diaz-Torres" userId="9ec280cc-3be7-4015-8e69-8dec61993f9d" providerId="ADAL" clId="{0997684E-3A31-4D99-88D3-B98F518DD1A3}" dt="2019-09-13T00:34:51.858" v="1029" actId="465"/>
          <ac:spMkLst>
            <pc:docMk/>
            <pc:sldMk cId="4130182637" sldId="576"/>
            <ac:spMk id="9" creationId="{03D09934-6799-4EEA-A58A-2C416014C3AB}"/>
          </ac:spMkLst>
        </pc:spChg>
        <pc:spChg chg="add mod">
          <ac:chgData name="Cristina Diaz-Torres" userId="9ec280cc-3be7-4015-8e69-8dec61993f9d" providerId="ADAL" clId="{0997684E-3A31-4D99-88D3-B98F518DD1A3}" dt="2019-09-13T00:34:51.858" v="1029" actId="465"/>
          <ac:spMkLst>
            <pc:docMk/>
            <pc:sldMk cId="4130182637" sldId="576"/>
            <ac:spMk id="10" creationId="{A35808BE-A50E-4A1C-8D1A-026A5AC94957}"/>
          </ac:spMkLst>
        </pc:spChg>
        <pc:spChg chg="add mod">
          <ac:chgData name="Cristina Diaz-Torres" userId="9ec280cc-3be7-4015-8e69-8dec61993f9d" providerId="ADAL" clId="{0997684E-3A31-4D99-88D3-B98F518DD1A3}" dt="2019-09-13T00:31:28.433" v="851" actId="207"/>
          <ac:spMkLst>
            <pc:docMk/>
            <pc:sldMk cId="4130182637" sldId="576"/>
            <ac:spMk id="11" creationId="{CDD72F57-C702-4CB7-BD39-FCB3A7ADA10D}"/>
          </ac:spMkLst>
        </pc:spChg>
        <pc:spChg chg="add mod">
          <ac:chgData name="Cristina Diaz-Torres" userId="9ec280cc-3be7-4015-8e69-8dec61993f9d" providerId="ADAL" clId="{0997684E-3A31-4D99-88D3-B98F518DD1A3}" dt="2019-09-13T00:34:51.858" v="1029" actId="465"/>
          <ac:spMkLst>
            <pc:docMk/>
            <pc:sldMk cId="4130182637" sldId="576"/>
            <ac:spMk id="12" creationId="{4A1EDEDD-19A9-4755-82C1-28ADA1AF12FE}"/>
          </ac:spMkLst>
        </pc:spChg>
        <pc:spChg chg="add mod">
          <ac:chgData name="Cristina Diaz-Torres" userId="9ec280cc-3be7-4015-8e69-8dec61993f9d" providerId="ADAL" clId="{0997684E-3A31-4D99-88D3-B98F518DD1A3}" dt="2019-09-13T00:34:51.858" v="1029" actId="465"/>
          <ac:spMkLst>
            <pc:docMk/>
            <pc:sldMk cId="4130182637" sldId="576"/>
            <ac:spMk id="13" creationId="{B44F3339-B5E8-4FF3-8BBE-5A1D55FFDD5D}"/>
          </ac:spMkLst>
        </pc:spChg>
        <pc:spChg chg="add mod">
          <ac:chgData name="Cristina Diaz-Torres" userId="9ec280cc-3be7-4015-8e69-8dec61993f9d" providerId="ADAL" clId="{0997684E-3A31-4D99-88D3-B98F518DD1A3}" dt="2019-09-13T00:31:28.433" v="851" actId="207"/>
          <ac:spMkLst>
            <pc:docMk/>
            <pc:sldMk cId="4130182637" sldId="576"/>
            <ac:spMk id="14" creationId="{9E6A2B5F-B4FE-46F1-BEC7-44D9C9FCB44A}"/>
          </ac:spMkLst>
        </pc:spChg>
        <pc:spChg chg="add mod">
          <ac:chgData name="Cristina Diaz-Torres" userId="9ec280cc-3be7-4015-8e69-8dec61993f9d" providerId="ADAL" clId="{0997684E-3A31-4D99-88D3-B98F518DD1A3}" dt="2019-09-13T00:36:08.830" v="1045" actId="20577"/>
          <ac:spMkLst>
            <pc:docMk/>
            <pc:sldMk cId="4130182637" sldId="576"/>
            <ac:spMk id="15" creationId="{0E55228D-8963-4007-98B2-CD6A536BEA95}"/>
          </ac:spMkLst>
        </pc:spChg>
        <pc:spChg chg="add del mod">
          <ac:chgData name="Cristina Diaz-Torres" userId="9ec280cc-3be7-4015-8e69-8dec61993f9d" providerId="ADAL" clId="{0997684E-3A31-4D99-88D3-B98F518DD1A3}" dt="2019-09-13T00:40:27.637" v="1121" actId="478"/>
          <ac:spMkLst>
            <pc:docMk/>
            <pc:sldMk cId="4130182637" sldId="576"/>
            <ac:spMk id="16" creationId="{4432C670-EB8A-443A-BA9D-F058437A0261}"/>
          </ac:spMkLst>
        </pc:spChg>
        <pc:spChg chg="add del mod">
          <ac:chgData name="Cristina Diaz-Torres" userId="9ec280cc-3be7-4015-8e69-8dec61993f9d" providerId="ADAL" clId="{0997684E-3A31-4D99-88D3-B98F518DD1A3}" dt="2019-09-13T00:40:27.637" v="1121" actId="478"/>
          <ac:spMkLst>
            <pc:docMk/>
            <pc:sldMk cId="4130182637" sldId="576"/>
            <ac:spMk id="17" creationId="{C2A5042F-8041-4064-B401-0B624413FD5D}"/>
          </ac:spMkLst>
        </pc:spChg>
        <pc:spChg chg="add mod">
          <ac:chgData name="Cristina Diaz-Torres" userId="9ec280cc-3be7-4015-8e69-8dec61993f9d" providerId="ADAL" clId="{0997684E-3A31-4D99-88D3-B98F518DD1A3}" dt="2019-09-13T00:31:28.433" v="851" actId="207"/>
          <ac:spMkLst>
            <pc:docMk/>
            <pc:sldMk cId="4130182637" sldId="576"/>
            <ac:spMk id="18" creationId="{12E550E4-3F99-4330-BF64-3BB13870CC17}"/>
          </ac:spMkLst>
        </pc:spChg>
        <pc:spChg chg="add del mod">
          <ac:chgData name="Cristina Diaz-Torres" userId="9ec280cc-3be7-4015-8e69-8dec61993f9d" providerId="ADAL" clId="{0997684E-3A31-4D99-88D3-B98F518DD1A3}" dt="2019-09-13T00:40:33.012" v="1122" actId="478"/>
          <ac:spMkLst>
            <pc:docMk/>
            <pc:sldMk cId="4130182637" sldId="576"/>
            <ac:spMk id="19" creationId="{A079F06C-D25A-4A3A-B582-6245360B5377}"/>
          </ac:spMkLst>
        </pc:spChg>
        <pc:spChg chg="add del mod">
          <ac:chgData name="Cristina Diaz-Torres" userId="9ec280cc-3be7-4015-8e69-8dec61993f9d" providerId="ADAL" clId="{0997684E-3A31-4D99-88D3-B98F518DD1A3}" dt="2019-09-13T00:40:27.637" v="1121" actId="478"/>
          <ac:spMkLst>
            <pc:docMk/>
            <pc:sldMk cId="4130182637" sldId="576"/>
            <ac:spMk id="20" creationId="{7530133C-0454-41D1-B1E5-FCF23BCCBB12}"/>
          </ac:spMkLst>
        </pc:spChg>
        <pc:spChg chg="add del mod">
          <ac:chgData name="Cristina Diaz-Torres" userId="9ec280cc-3be7-4015-8e69-8dec61993f9d" providerId="ADAL" clId="{0997684E-3A31-4D99-88D3-B98F518DD1A3}" dt="2019-09-13T00:40:27.637" v="1121" actId="478"/>
          <ac:spMkLst>
            <pc:docMk/>
            <pc:sldMk cId="4130182637" sldId="576"/>
            <ac:spMk id="21" creationId="{4B148F3C-1C5C-40E1-9B68-8712F16A56DF}"/>
          </ac:spMkLst>
        </pc:spChg>
        <pc:spChg chg="add del mod">
          <ac:chgData name="Cristina Diaz-Torres" userId="9ec280cc-3be7-4015-8e69-8dec61993f9d" providerId="ADAL" clId="{0997684E-3A31-4D99-88D3-B98F518DD1A3}" dt="2019-09-13T00:40:27.637" v="1121" actId="478"/>
          <ac:spMkLst>
            <pc:docMk/>
            <pc:sldMk cId="4130182637" sldId="576"/>
            <ac:spMk id="22" creationId="{E1C51602-EE26-493E-819D-E1DA62E5A110}"/>
          </ac:spMkLst>
        </pc:spChg>
        <pc:spChg chg="add del mod">
          <ac:chgData name="Cristina Diaz-Torres" userId="9ec280cc-3be7-4015-8e69-8dec61993f9d" providerId="ADAL" clId="{0997684E-3A31-4D99-88D3-B98F518DD1A3}" dt="2019-09-13T00:40:27.637" v="1121" actId="478"/>
          <ac:spMkLst>
            <pc:docMk/>
            <pc:sldMk cId="4130182637" sldId="576"/>
            <ac:spMk id="23" creationId="{5BCE7AAD-862C-4BC8-BADC-6DD051558A6D}"/>
          </ac:spMkLst>
        </pc:spChg>
        <pc:spChg chg="add del mod">
          <ac:chgData name="Cristina Diaz-Torres" userId="9ec280cc-3be7-4015-8e69-8dec61993f9d" providerId="ADAL" clId="{0997684E-3A31-4D99-88D3-B98F518DD1A3}" dt="2019-09-13T00:40:27.637" v="1121" actId="478"/>
          <ac:spMkLst>
            <pc:docMk/>
            <pc:sldMk cId="4130182637" sldId="576"/>
            <ac:spMk id="24" creationId="{2FB350BB-2E9F-419C-B112-478D73753F9C}"/>
          </ac:spMkLst>
        </pc:spChg>
        <pc:spChg chg="add del mod">
          <ac:chgData name="Cristina Diaz-Torres" userId="9ec280cc-3be7-4015-8e69-8dec61993f9d" providerId="ADAL" clId="{0997684E-3A31-4D99-88D3-B98F518DD1A3}" dt="2019-09-13T00:40:27.637" v="1121" actId="478"/>
          <ac:spMkLst>
            <pc:docMk/>
            <pc:sldMk cId="4130182637" sldId="576"/>
            <ac:spMk id="25" creationId="{B37C7983-7303-4E39-810E-BD267B864534}"/>
          </ac:spMkLst>
        </pc:spChg>
        <pc:spChg chg="add del mod">
          <ac:chgData name="Cristina Diaz-Torres" userId="9ec280cc-3be7-4015-8e69-8dec61993f9d" providerId="ADAL" clId="{0997684E-3A31-4D99-88D3-B98F518DD1A3}" dt="2019-09-13T00:40:27.637" v="1121" actId="478"/>
          <ac:spMkLst>
            <pc:docMk/>
            <pc:sldMk cId="4130182637" sldId="576"/>
            <ac:spMk id="26" creationId="{C0DAA32F-95E9-4902-B671-44A5F5455543}"/>
          </ac:spMkLst>
        </pc:spChg>
        <pc:spChg chg="add del mod">
          <ac:chgData name="Cristina Diaz-Torres" userId="9ec280cc-3be7-4015-8e69-8dec61993f9d" providerId="ADAL" clId="{0997684E-3A31-4D99-88D3-B98F518DD1A3}" dt="2019-09-13T00:40:27.637" v="1121" actId="478"/>
          <ac:spMkLst>
            <pc:docMk/>
            <pc:sldMk cId="4130182637" sldId="576"/>
            <ac:spMk id="27" creationId="{4C522C22-B1D2-4BD9-875E-819D9D663251}"/>
          </ac:spMkLst>
        </pc:spChg>
        <pc:spChg chg="add del mod">
          <ac:chgData name="Cristina Diaz-Torres" userId="9ec280cc-3be7-4015-8e69-8dec61993f9d" providerId="ADAL" clId="{0997684E-3A31-4D99-88D3-B98F518DD1A3}" dt="2019-09-13T00:12:03.478" v="153" actId="478"/>
          <ac:spMkLst>
            <pc:docMk/>
            <pc:sldMk cId="4130182637" sldId="576"/>
            <ac:spMk id="28" creationId="{58AAB2C8-B6DD-48DB-9871-1B9FEEF6844E}"/>
          </ac:spMkLst>
        </pc:spChg>
        <pc:spChg chg="add del mod">
          <ac:chgData name="Cristina Diaz-Torres" userId="9ec280cc-3be7-4015-8e69-8dec61993f9d" providerId="ADAL" clId="{0997684E-3A31-4D99-88D3-B98F518DD1A3}" dt="2019-09-13T00:40:27.637" v="1121" actId="478"/>
          <ac:spMkLst>
            <pc:docMk/>
            <pc:sldMk cId="4130182637" sldId="576"/>
            <ac:spMk id="29" creationId="{32EE2051-6BE8-4818-ADEA-592775B2B933}"/>
          </ac:spMkLst>
        </pc:spChg>
        <pc:spChg chg="add del mod">
          <ac:chgData name="Cristina Diaz-Torres" userId="9ec280cc-3be7-4015-8e69-8dec61993f9d" providerId="ADAL" clId="{0997684E-3A31-4D99-88D3-B98F518DD1A3}" dt="2019-09-13T00:40:27.637" v="1121" actId="478"/>
          <ac:spMkLst>
            <pc:docMk/>
            <pc:sldMk cId="4130182637" sldId="576"/>
            <ac:spMk id="30" creationId="{3423CFF1-4134-4A33-BB21-68DA0DF0F565}"/>
          </ac:spMkLst>
        </pc:spChg>
        <pc:spChg chg="add mod">
          <ac:chgData name="Cristina Diaz-Torres" userId="9ec280cc-3be7-4015-8e69-8dec61993f9d" providerId="ADAL" clId="{0997684E-3A31-4D99-88D3-B98F518DD1A3}" dt="2019-09-13T00:31:35.044" v="852" actId="207"/>
          <ac:spMkLst>
            <pc:docMk/>
            <pc:sldMk cId="4130182637" sldId="576"/>
            <ac:spMk id="31" creationId="{D9AA188D-69C7-4D7E-A68C-E937815C02C6}"/>
          </ac:spMkLst>
        </pc:spChg>
        <pc:spChg chg="add mod">
          <ac:chgData name="Cristina Diaz-Torres" userId="9ec280cc-3be7-4015-8e69-8dec61993f9d" providerId="ADAL" clId="{0997684E-3A31-4D99-88D3-B98F518DD1A3}" dt="2019-09-13T00:31:28.433" v="851" actId="207"/>
          <ac:spMkLst>
            <pc:docMk/>
            <pc:sldMk cId="4130182637" sldId="576"/>
            <ac:spMk id="32" creationId="{1E64774C-2F6E-4A3E-88D9-1B3EA65AB048}"/>
          </ac:spMkLst>
        </pc:spChg>
        <pc:spChg chg="add mod">
          <ac:chgData name="Cristina Diaz-Torres" userId="9ec280cc-3be7-4015-8e69-8dec61993f9d" providerId="ADAL" clId="{0997684E-3A31-4D99-88D3-B98F518DD1A3}" dt="2019-09-13T00:34:06.097" v="975" actId="20577"/>
          <ac:spMkLst>
            <pc:docMk/>
            <pc:sldMk cId="4130182637" sldId="576"/>
            <ac:spMk id="34" creationId="{28CA4DFB-C865-436E-AA5A-74B540ABA73C}"/>
          </ac:spMkLst>
        </pc:spChg>
        <pc:spChg chg="add mod">
          <ac:chgData name="Cristina Diaz-Torres" userId="9ec280cc-3be7-4015-8e69-8dec61993f9d" providerId="ADAL" clId="{0997684E-3A31-4D99-88D3-B98F518DD1A3}" dt="2019-09-13T00:35:00.167" v="1030" actId="465"/>
          <ac:spMkLst>
            <pc:docMk/>
            <pc:sldMk cId="4130182637" sldId="576"/>
            <ac:spMk id="35" creationId="{0F6EAF3B-4E03-4378-B44B-59FA559C27F9}"/>
          </ac:spMkLst>
        </pc:spChg>
        <pc:spChg chg="add mod">
          <ac:chgData name="Cristina Diaz-Torres" userId="9ec280cc-3be7-4015-8e69-8dec61993f9d" providerId="ADAL" clId="{0997684E-3A31-4D99-88D3-B98F518DD1A3}" dt="2019-09-13T00:35:00.167" v="1030" actId="465"/>
          <ac:spMkLst>
            <pc:docMk/>
            <pc:sldMk cId="4130182637" sldId="576"/>
            <ac:spMk id="36" creationId="{B5798F94-BC06-4891-A7E0-E553889D7C99}"/>
          </ac:spMkLst>
        </pc:spChg>
        <pc:spChg chg="add mod">
          <ac:chgData name="Cristina Diaz-Torres" userId="9ec280cc-3be7-4015-8e69-8dec61993f9d" providerId="ADAL" clId="{0997684E-3A31-4D99-88D3-B98F518DD1A3}" dt="2019-09-13T00:35:00.167" v="1030" actId="465"/>
          <ac:spMkLst>
            <pc:docMk/>
            <pc:sldMk cId="4130182637" sldId="576"/>
            <ac:spMk id="37" creationId="{F1371508-000A-4872-8A2A-519AEA4450B5}"/>
          </ac:spMkLst>
        </pc:spChg>
        <pc:spChg chg="add mod">
          <ac:chgData name="Cristina Diaz-Torres" userId="9ec280cc-3be7-4015-8e69-8dec61993f9d" providerId="ADAL" clId="{0997684E-3A31-4D99-88D3-B98F518DD1A3}" dt="2019-09-13T00:36:20.679" v="1046" actId="207"/>
          <ac:spMkLst>
            <pc:docMk/>
            <pc:sldMk cId="4130182637" sldId="576"/>
            <ac:spMk id="38" creationId="{604088C2-8D28-40CF-BD9A-177EAB45F3F1}"/>
          </ac:spMkLst>
        </pc:spChg>
        <pc:spChg chg="add mod">
          <ac:chgData name="Cristina Diaz-Torres" userId="9ec280cc-3be7-4015-8e69-8dec61993f9d" providerId="ADAL" clId="{0997684E-3A31-4D99-88D3-B98F518DD1A3}" dt="2019-09-13T00:36:20.679" v="1046" actId="207"/>
          <ac:spMkLst>
            <pc:docMk/>
            <pc:sldMk cId="4130182637" sldId="576"/>
            <ac:spMk id="39" creationId="{CAE7106D-79A2-443A-BAC5-B07D011D73CC}"/>
          </ac:spMkLst>
        </pc:spChg>
        <pc:spChg chg="add mod">
          <ac:chgData name="Cristina Diaz-Torres" userId="9ec280cc-3be7-4015-8e69-8dec61993f9d" providerId="ADAL" clId="{0997684E-3A31-4D99-88D3-B98F518DD1A3}" dt="2019-09-13T00:39:53.162" v="1073" actId="20577"/>
          <ac:spMkLst>
            <pc:docMk/>
            <pc:sldMk cId="4130182637" sldId="576"/>
            <ac:spMk id="40" creationId="{806A4A35-0A8E-4FE0-B229-1399E516B035}"/>
          </ac:spMkLst>
        </pc:spChg>
        <pc:spChg chg="add mod">
          <ac:chgData name="Cristina Diaz-Torres" userId="9ec280cc-3be7-4015-8e69-8dec61993f9d" providerId="ADAL" clId="{0997684E-3A31-4D99-88D3-B98F518DD1A3}" dt="2019-09-13T00:40:02.726" v="1086" actId="20577"/>
          <ac:spMkLst>
            <pc:docMk/>
            <pc:sldMk cId="4130182637" sldId="576"/>
            <ac:spMk id="41" creationId="{4818B1FF-4499-436B-8601-A588860C4113}"/>
          </ac:spMkLst>
        </pc:spChg>
        <pc:spChg chg="add mod">
          <ac:chgData name="Cristina Diaz-Torres" userId="9ec280cc-3be7-4015-8e69-8dec61993f9d" providerId="ADAL" clId="{0997684E-3A31-4D99-88D3-B98F518DD1A3}" dt="2019-09-13T00:40:10.041" v="1111" actId="20577"/>
          <ac:spMkLst>
            <pc:docMk/>
            <pc:sldMk cId="4130182637" sldId="576"/>
            <ac:spMk id="42" creationId="{6C7D916D-EC35-4E12-A57F-C6A8F55DD9C7}"/>
          </ac:spMkLst>
        </pc:spChg>
        <pc:spChg chg="add mod">
          <ac:chgData name="Cristina Diaz-Torres" userId="9ec280cc-3be7-4015-8e69-8dec61993f9d" providerId="ADAL" clId="{0997684E-3A31-4D99-88D3-B98F518DD1A3}" dt="2019-09-13T00:40:17.717" v="1120" actId="20577"/>
          <ac:spMkLst>
            <pc:docMk/>
            <pc:sldMk cId="4130182637" sldId="576"/>
            <ac:spMk id="43" creationId="{EA1B85BC-A12C-4BFD-81E2-17F4BAB64703}"/>
          </ac:spMkLst>
        </pc:spChg>
        <pc:spChg chg="add mod">
          <ac:chgData name="Cristina Diaz-Torres" userId="9ec280cc-3be7-4015-8e69-8dec61993f9d" providerId="ADAL" clId="{0997684E-3A31-4D99-88D3-B98F518DD1A3}" dt="2019-09-13T00:39:34.103" v="1052" actId="207"/>
          <ac:spMkLst>
            <pc:docMk/>
            <pc:sldMk cId="4130182637" sldId="576"/>
            <ac:spMk id="44" creationId="{00525491-5359-4BBC-835D-2F56CF39D095}"/>
          </ac:spMkLst>
        </pc:spChg>
        <pc:spChg chg="add mod">
          <ac:chgData name="Cristina Diaz-Torres" userId="9ec280cc-3be7-4015-8e69-8dec61993f9d" providerId="ADAL" clId="{0997684E-3A31-4D99-88D3-B98F518DD1A3}" dt="2019-09-13T00:39:34.103" v="1052" actId="207"/>
          <ac:spMkLst>
            <pc:docMk/>
            <pc:sldMk cId="4130182637" sldId="576"/>
            <ac:spMk id="45" creationId="{EE13E5D6-EAE5-41E6-9C76-8A85E1D77AC0}"/>
          </ac:spMkLst>
        </pc:spChg>
        <pc:spChg chg="add mod">
          <ac:chgData name="Cristina Diaz-Torres" userId="9ec280cc-3be7-4015-8e69-8dec61993f9d" providerId="ADAL" clId="{0997684E-3A31-4D99-88D3-B98F518DD1A3}" dt="2019-09-13T00:43:24.090" v="1218" actId="207"/>
          <ac:spMkLst>
            <pc:docMk/>
            <pc:sldMk cId="4130182637" sldId="576"/>
            <ac:spMk id="46" creationId="{4252E7ED-9AF1-471E-B9F5-B76F58408629}"/>
          </ac:spMkLst>
        </pc:spChg>
        <pc:graphicFrameChg chg="add mod ord modGraphic">
          <ac:chgData name="Cristina Diaz-Torres" userId="9ec280cc-3be7-4015-8e69-8dec61993f9d" providerId="ADAL" clId="{0997684E-3A31-4D99-88D3-B98F518DD1A3}" dt="2019-09-13T00:29:13.061" v="843" actId="20577"/>
          <ac:graphicFrameMkLst>
            <pc:docMk/>
            <pc:sldMk cId="4130182637" sldId="576"/>
            <ac:graphicFrameMk id="33" creationId="{EDAFF2B1-378B-485C-97B2-F1ACBC90C25C}"/>
          </ac:graphicFrameMkLst>
        </pc:graphicFrameChg>
      </pc:sldChg>
      <pc:sldChg chg="modSp add del">
        <pc:chgData name="Cristina Diaz-Torres" userId="9ec280cc-3be7-4015-8e69-8dec61993f9d" providerId="ADAL" clId="{0997684E-3A31-4D99-88D3-B98F518DD1A3}" dt="2019-09-13T00:48:31.044" v="1248" actId="2696"/>
        <pc:sldMkLst>
          <pc:docMk/>
          <pc:sldMk cId="1345751650" sldId="577"/>
        </pc:sldMkLst>
        <pc:spChg chg="mod">
          <ac:chgData name="Cristina Diaz-Torres" userId="9ec280cc-3be7-4015-8e69-8dec61993f9d" providerId="ADAL" clId="{0997684E-3A31-4D99-88D3-B98F518DD1A3}" dt="2019-09-13T00:42:40.890" v="1200" actId="20577"/>
          <ac:spMkLst>
            <pc:docMk/>
            <pc:sldMk cId="1345751650" sldId="577"/>
            <ac:spMk id="5" creationId="{6C003BA2-BAE2-47A4-AAF0-D65B58B76E31}"/>
          </ac:spMkLst>
        </pc:spChg>
      </pc:sldChg>
      <pc:sldChg chg="add del">
        <pc:chgData name="Cristina Diaz-Torres" userId="9ec280cc-3be7-4015-8e69-8dec61993f9d" providerId="ADAL" clId="{0997684E-3A31-4D99-88D3-B98F518DD1A3}" dt="2019-09-13T00:10:43.458" v="146"/>
        <pc:sldMkLst>
          <pc:docMk/>
          <pc:sldMk cId="1658933873" sldId="577"/>
        </pc:sldMkLst>
      </pc:sldChg>
      <pc:sldChg chg="addSp modSp add">
        <pc:chgData name="Cristina Diaz-Torres" userId="9ec280cc-3be7-4015-8e69-8dec61993f9d" providerId="ADAL" clId="{0997684E-3A31-4D99-88D3-B98F518DD1A3}" dt="2019-09-13T00:59:18.117" v="2075" actId="20577"/>
        <pc:sldMkLst>
          <pc:docMk/>
          <pc:sldMk cId="4208916116" sldId="578"/>
        </pc:sldMkLst>
        <pc:spChg chg="add mod">
          <ac:chgData name="Cristina Diaz-Torres" userId="9ec280cc-3be7-4015-8e69-8dec61993f9d" providerId="ADAL" clId="{0997684E-3A31-4D99-88D3-B98F518DD1A3}" dt="2019-09-13T00:59:18.117" v="2075" actId="20577"/>
          <ac:spMkLst>
            <pc:docMk/>
            <pc:sldMk cId="4208916116" sldId="578"/>
            <ac:spMk id="2" creationId="{F5A8098F-A383-4327-BA22-381EDADC33AA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3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1:52.441" v="1311" actId="20577"/>
          <ac:spMkLst>
            <pc:docMk/>
            <pc:sldMk cId="4208916116" sldId="578"/>
            <ac:spMk id="5" creationId="{6C003BA2-BAE2-47A4-AAF0-D65B58B76E31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6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20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25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31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36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45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51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56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58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60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61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62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64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65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66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74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75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76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77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78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79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80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81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82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83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89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90" creationId="{00000000-0000-0000-0000-000000000000}"/>
          </ac:spMkLst>
        </pc:spChg>
        <pc:spChg chg="mod">
          <ac:chgData name="Cristina Diaz-Torres" userId="9ec280cc-3be7-4015-8e69-8dec61993f9d" providerId="ADAL" clId="{0997684E-3A31-4D99-88D3-B98F518DD1A3}" dt="2019-09-13T00:53:10.082" v="1344" actId="1076"/>
          <ac:spMkLst>
            <pc:docMk/>
            <pc:sldMk cId="4208916116" sldId="578"/>
            <ac:spMk id="91" creationId="{00000000-0000-0000-0000-000000000000}"/>
          </ac:spMkLst>
        </pc:spChg>
        <pc:picChg chg="add mod">
          <ac:chgData name="Cristina Diaz-Torres" userId="9ec280cc-3be7-4015-8e69-8dec61993f9d" providerId="ADAL" clId="{0997684E-3A31-4D99-88D3-B98F518DD1A3}" dt="2019-09-13T00:58:20.265" v="1967" actId="1076"/>
          <ac:picMkLst>
            <pc:docMk/>
            <pc:sldMk cId="4208916116" sldId="578"/>
            <ac:picMk id="1026" creationId="{43BA59D0-6C06-4288-BD53-DDAB9242ADDE}"/>
          </ac:picMkLst>
        </pc:picChg>
      </pc:sldChg>
      <pc:sldChg chg="add del">
        <pc:chgData name="Cristina Diaz-Torres" userId="9ec280cc-3be7-4015-8e69-8dec61993f9d" providerId="ADAL" clId="{0997684E-3A31-4D99-88D3-B98F518DD1A3}" dt="2019-09-13T00:50:33.306" v="1290"/>
        <pc:sldMkLst>
          <pc:docMk/>
          <pc:sldMk cId="3821405766" sldId="579"/>
        </pc:sldMkLst>
      </pc:sldChg>
      <pc:sldMasterChg chg="addSp delSp modSp">
        <pc:chgData name="Cristina Diaz-Torres" userId="9ec280cc-3be7-4015-8e69-8dec61993f9d" providerId="ADAL" clId="{0997684E-3A31-4D99-88D3-B98F518DD1A3}" dt="2019-09-13T00:16:10.011" v="227" actId="14100"/>
        <pc:sldMasterMkLst>
          <pc:docMk/>
          <pc:sldMasterMk cId="616390513" sldId="2147483676"/>
        </pc:sldMasterMkLst>
        <pc:picChg chg="add mod">
          <ac:chgData name="Cristina Diaz-Torres" userId="9ec280cc-3be7-4015-8e69-8dec61993f9d" providerId="ADAL" clId="{0997684E-3A31-4D99-88D3-B98F518DD1A3}" dt="2019-09-13T00:16:10.011" v="227" actId="14100"/>
          <ac:picMkLst>
            <pc:docMk/>
            <pc:sldMasterMk cId="616390513" sldId="2147483676"/>
            <ac:picMk id="5" creationId="{8E17C863-71B2-48A8-8D0E-889770DEF07F}"/>
          </ac:picMkLst>
        </pc:picChg>
        <pc:picChg chg="del mod">
          <ac:chgData name="Cristina Diaz-Torres" userId="9ec280cc-3be7-4015-8e69-8dec61993f9d" providerId="ADAL" clId="{0997684E-3A31-4D99-88D3-B98F518DD1A3}" dt="2019-09-13T00:15:36.841" v="224" actId="478"/>
          <ac:picMkLst>
            <pc:docMk/>
            <pc:sldMasterMk cId="616390513" sldId="2147483676"/>
            <ac:picMk id="10" creationId="{00000000-0000-0000-0000-000000000000}"/>
          </ac:picMkLst>
        </pc:pic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C20BB6A-2A33-DF46-BCA8-364CFB1F5CEC}" type="datetimeFigureOut">
              <a:rPr lang="en-US" smtClean="0"/>
              <a:pPr/>
              <a:t>9/12/2019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5012E2-BD72-ED41-810F-CFD529B8B2F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1107445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3F4A80-E8E6-BE4A-9DAF-D4A821FAD7FA}" type="datetimeFigureOut">
              <a:rPr lang="en-US" smtClean="0"/>
              <a:pPr/>
              <a:t>9/12/2019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3533815-32B5-0E46-876E-70DE07A7066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5053630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are incorporating</a:t>
            </a:r>
            <a:r>
              <a:rPr lang="en-US" baseline="0" dirty="0"/>
              <a:t> feedback from returning district awardees through two focus groups.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1F940-A79C-4A3D-904A-C3A4114AD8E0}" type="slidenum">
              <a:rPr lang="en-US" smtClean="0">
                <a:solidFill>
                  <a:prstClr val="black"/>
                </a:solidFill>
              </a:rPr>
              <a:pPr/>
              <a:t>2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559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are incorporating</a:t>
            </a:r>
            <a:r>
              <a:rPr lang="en-US" baseline="0" dirty="0"/>
              <a:t> feedback from returning district awardees through two focus groups. </a:t>
            </a:r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1F940-A79C-4A3D-904A-C3A4114AD8E0}" type="slidenum">
              <a:rPr lang="en-US" smtClean="0">
                <a:solidFill>
                  <a:prstClr val="black"/>
                </a:solidFill>
              </a:rPr>
              <a:pPr/>
              <a:t>3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7520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4287743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2560320"/>
            <a:ext cx="12192000" cy="429768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84332" y="2870618"/>
            <a:ext cx="10367185" cy="160972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3150" b="0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3300">
                <a:solidFill>
                  <a:schemeClr val="bg1"/>
                </a:solidFill>
                <a:latin typeface="+mj-lt"/>
              </a:defRPr>
            </a:lvl2pPr>
            <a:lvl3pPr marL="685800" indent="0">
              <a:buNone/>
              <a:defRPr sz="3300">
                <a:solidFill>
                  <a:schemeClr val="bg1"/>
                </a:solidFill>
                <a:latin typeface="+mj-lt"/>
              </a:defRPr>
            </a:lvl3pPr>
            <a:lvl4pPr marL="1028700" indent="0">
              <a:buNone/>
              <a:defRPr sz="3300">
                <a:solidFill>
                  <a:schemeClr val="bg1"/>
                </a:solidFill>
                <a:latin typeface="+mj-lt"/>
              </a:defRPr>
            </a:lvl4pPr>
            <a:lvl5pPr marL="1371600" indent="0">
              <a:buNone/>
              <a:defRPr sz="33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Publication Title: A title that is very long and totally compelling</a:t>
            </a:r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3459314" y="4728699"/>
            <a:ext cx="5273377" cy="5791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950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Month Year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488" y="5920555"/>
            <a:ext cx="3099824" cy="43071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75"/>
          <a:stretch/>
        </p:blipFill>
        <p:spPr>
          <a:xfrm>
            <a:off x="-1" y="-1"/>
            <a:ext cx="12188825" cy="2600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1615580"/>
      </p:ext>
    </p:extLst>
  </p:cSld>
  <p:clrMapOvr>
    <a:masterClrMapping/>
  </p:clrMapOvr>
  <p:hf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[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779896"/>
            <a:ext cx="12192000" cy="3657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5" name="Picture 2" descr="C:\Users\Priti Sanghani\AppData\Local\Microsoft\Windows\Temporary Internet Files\Content.Outlook\413XZJL6\edfirst_logo_horiz_RGB (2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3"/>
          <a:stretch/>
        </p:blipFill>
        <p:spPr bwMode="auto">
          <a:xfrm>
            <a:off x="249948" y="222702"/>
            <a:ext cx="6418729" cy="86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781887" y="2563374"/>
            <a:ext cx="7844343" cy="1118132"/>
          </a:xfrm>
        </p:spPr>
        <p:txBody>
          <a:bodyPr>
            <a:noAutofit/>
          </a:bodyPr>
          <a:lstStyle>
            <a:lvl1pPr marL="0" indent="0" algn="ctr">
              <a:buNone/>
              <a:defRPr sz="3150" baseline="0">
                <a:solidFill>
                  <a:schemeClr val="bg1"/>
                </a:solidFill>
              </a:defRPr>
            </a:lvl1pPr>
            <a:lvl2pPr marL="342900" indent="0">
              <a:buNone/>
              <a:defRPr sz="3300">
                <a:solidFill>
                  <a:schemeClr val="bg1"/>
                </a:solidFill>
              </a:defRPr>
            </a:lvl2pPr>
            <a:lvl3pPr marL="685800" indent="0">
              <a:buNone/>
              <a:defRPr sz="3300">
                <a:solidFill>
                  <a:schemeClr val="bg1"/>
                </a:solidFill>
              </a:defRPr>
            </a:lvl3pPr>
            <a:lvl4pPr marL="1028700" indent="0">
              <a:buNone/>
              <a:defRPr sz="3300">
                <a:solidFill>
                  <a:schemeClr val="bg1"/>
                </a:solidFill>
              </a:defRPr>
            </a:lvl4pPr>
            <a:lvl5pPr marL="1371600" indent="0">
              <a:buNone/>
              <a:defRPr sz="33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3781886" y="3794507"/>
            <a:ext cx="7844343" cy="5791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950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 OF PRESENTATION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87" y="2524412"/>
            <a:ext cx="2891424" cy="2168568"/>
          </a:xfrm>
          <a:prstGeom prst="rect">
            <a:avLst/>
          </a:prstGeom>
        </p:spPr>
      </p:pic>
      <p:sp>
        <p:nvSpPr>
          <p:cNvPr id="12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202216" y="6417630"/>
            <a:ext cx="7330017" cy="381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>
                <a:sym typeface="Wingdings" panose="05000000000000000000" pitchFamily="2" charset="2"/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dirty="0"/>
              <a:t>PREPARED FOR [CLIENT]    MONTH DAY, YEAR</a:t>
            </a:r>
          </a:p>
        </p:txBody>
      </p:sp>
    </p:spTree>
    <p:extLst>
      <p:ext uri="{BB962C8B-B14F-4D97-AF65-F5344CB8AC3E}">
        <p14:creationId xmlns:p14="http://schemas.microsoft.com/office/powerpoint/2010/main" val="3279714911"/>
      </p:ext>
    </p:extLst>
  </p:cSld>
  <p:clrMapOvr>
    <a:masterClrMapping/>
  </p:clrMapOvr>
  <p:hf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74653" y="1651003"/>
            <a:ext cx="10443633" cy="1414463"/>
          </a:xfrm>
        </p:spPr>
        <p:txBody>
          <a:bodyPr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943" y="2476435"/>
            <a:ext cx="7511188" cy="56333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51" y="6032753"/>
            <a:ext cx="3099824" cy="43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6225975"/>
      </p:ext>
    </p:extLst>
  </p:cSld>
  <p:clrMapOvr>
    <a:masterClrMapping/>
  </p:clrMapOvr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[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2948396" y="2800350"/>
            <a:ext cx="8434869" cy="761626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3000" b="0">
                <a:solidFill>
                  <a:schemeClr val="accent2"/>
                </a:solidFill>
              </a:defRPr>
            </a:lvl1pPr>
            <a:lvl2pPr marL="342900" indent="0">
              <a:buNone/>
              <a:defRPr>
                <a:solidFill>
                  <a:schemeClr val="tx2"/>
                </a:solidFill>
              </a:defRPr>
            </a:lvl2pPr>
            <a:lvl3pPr marL="685800" indent="0">
              <a:buNone/>
              <a:defRPr>
                <a:solidFill>
                  <a:schemeClr val="tx2"/>
                </a:solidFill>
              </a:defRPr>
            </a:lvl3pPr>
            <a:lvl4pPr marL="1028700" indent="0">
              <a:buNone/>
              <a:defRPr>
                <a:solidFill>
                  <a:schemeClr val="tx2"/>
                </a:solidFill>
              </a:defRPr>
            </a:lvl4pPr>
            <a:lvl5pPr marL="13716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020044" y="2800350"/>
            <a:ext cx="928349" cy="761626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3000" b="0">
                <a:solidFill>
                  <a:schemeClr val="bg2"/>
                </a:solidFill>
                <a:latin typeface="+mn-lt"/>
                <a:cs typeface="Arial" panose="020B0604020202020204" pitchFamily="34" charset="0"/>
              </a:defRPr>
            </a:lvl1pPr>
            <a:lvl2pPr marL="342900" indent="0">
              <a:buNone/>
              <a:defRPr>
                <a:solidFill>
                  <a:schemeClr val="tx2"/>
                </a:solidFill>
              </a:defRPr>
            </a:lvl2pPr>
            <a:lvl3pPr marL="685800" indent="0">
              <a:buNone/>
              <a:defRPr>
                <a:solidFill>
                  <a:schemeClr val="tx2"/>
                </a:solidFill>
              </a:defRPr>
            </a:lvl3pPr>
            <a:lvl4pPr marL="1028700" indent="0">
              <a:buNone/>
              <a:defRPr>
                <a:solidFill>
                  <a:schemeClr val="tx2"/>
                </a:solidFill>
              </a:defRPr>
            </a:lvl4pPr>
            <a:lvl5pPr marL="13716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1 |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020048" y="3611651"/>
            <a:ext cx="9363217" cy="68580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 b="0">
                <a:solidFill>
                  <a:schemeClr val="bg2"/>
                </a:solidFill>
              </a:defRPr>
            </a:lvl1pPr>
            <a:lvl2pPr marL="342900" indent="0">
              <a:buNone/>
              <a:defRPr>
                <a:solidFill>
                  <a:schemeClr val="tx2"/>
                </a:solidFill>
              </a:defRPr>
            </a:lvl2pPr>
            <a:lvl3pPr marL="685800" indent="0">
              <a:buNone/>
              <a:defRPr>
                <a:solidFill>
                  <a:schemeClr val="tx2"/>
                </a:solidFill>
              </a:defRPr>
            </a:lvl3pPr>
            <a:lvl4pPr marL="1028700" indent="0">
              <a:buNone/>
              <a:defRPr>
                <a:solidFill>
                  <a:schemeClr val="tx2"/>
                </a:solidFill>
              </a:defRPr>
            </a:lvl4pPr>
            <a:lvl5pPr marL="13716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SECTION SUBTITLE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78239" y="3069099"/>
            <a:ext cx="6867144" cy="710665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136" y="6453317"/>
            <a:ext cx="816864" cy="27432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26DF0667-EC61-4DA7-BB15-A3D063EBE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12189"/>
      </p:ext>
    </p:extLst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[3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2948396" y="2800350"/>
            <a:ext cx="8434869" cy="761626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3000" b="0">
                <a:solidFill>
                  <a:schemeClr val="accent2"/>
                </a:solidFill>
              </a:defRPr>
            </a:lvl1pPr>
            <a:lvl2pPr marL="342900" indent="0">
              <a:buNone/>
              <a:defRPr>
                <a:solidFill>
                  <a:schemeClr val="tx2"/>
                </a:solidFill>
              </a:defRPr>
            </a:lvl2pPr>
            <a:lvl3pPr marL="685800" indent="0">
              <a:buNone/>
              <a:defRPr>
                <a:solidFill>
                  <a:schemeClr val="tx2"/>
                </a:solidFill>
              </a:defRPr>
            </a:lvl3pPr>
            <a:lvl4pPr marL="1028700" indent="0">
              <a:buNone/>
              <a:defRPr>
                <a:solidFill>
                  <a:schemeClr val="tx2"/>
                </a:solidFill>
              </a:defRPr>
            </a:lvl4pPr>
            <a:lvl5pPr marL="13716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020044" y="2800350"/>
            <a:ext cx="928349" cy="761626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3000" b="0">
                <a:solidFill>
                  <a:schemeClr val="bg2"/>
                </a:solidFill>
                <a:latin typeface="+mn-lt"/>
                <a:cs typeface="Arial" panose="020B0604020202020204" pitchFamily="34" charset="0"/>
              </a:defRPr>
            </a:lvl1pPr>
            <a:lvl2pPr marL="342900" indent="0">
              <a:buNone/>
              <a:defRPr>
                <a:solidFill>
                  <a:schemeClr val="tx2"/>
                </a:solidFill>
              </a:defRPr>
            </a:lvl2pPr>
            <a:lvl3pPr marL="685800" indent="0">
              <a:buNone/>
              <a:defRPr>
                <a:solidFill>
                  <a:schemeClr val="tx2"/>
                </a:solidFill>
              </a:defRPr>
            </a:lvl3pPr>
            <a:lvl4pPr marL="1028700" indent="0">
              <a:buNone/>
              <a:defRPr>
                <a:solidFill>
                  <a:schemeClr val="tx2"/>
                </a:solidFill>
              </a:defRPr>
            </a:lvl4pPr>
            <a:lvl5pPr marL="13716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1 |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020048" y="3611651"/>
            <a:ext cx="9363217" cy="68580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 b="0">
                <a:solidFill>
                  <a:schemeClr val="bg2"/>
                </a:solidFill>
              </a:defRPr>
            </a:lvl1pPr>
            <a:lvl2pPr marL="342900" indent="0">
              <a:buNone/>
              <a:defRPr>
                <a:solidFill>
                  <a:schemeClr val="tx2"/>
                </a:solidFill>
              </a:defRPr>
            </a:lvl2pPr>
            <a:lvl3pPr marL="685800" indent="0">
              <a:buNone/>
              <a:defRPr>
                <a:solidFill>
                  <a:schemeClr val="tx2"/>
                </a:solidFill>
              </a:defRPr>
            </a:lvl3pPr>
            <a:lvl4pPr marL="1028700" indent="0">
              <a:buNone/>
              <a:defRPr>
                <a:solidFill>
                  <a:schemeClr val="tx2"/>
                </a:solidFill>
              </a:defRPr>
            </a:lvl4pPr>
            <a:lvl5pPr marL="13716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SECTION SUBTITLE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136" y="6453317"/>
            <a:ext cx="816864" cy="27432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26DF0667-EC61-4DA7-BB15-A3D063EBE60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-3060831" y="3063240"/>
            <a:ext cx="6858000" cy="73152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14" r="49981"/>
          <a:stretch/>
        </p:blipFill>
        <p:spPr>
          <a:xfrm rot="16200000">
            <a:off x="96432" y="-96433"/>
            <a:ext cx="541070" cy="73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8567088"/>
      </p:ext>
    </p:extLst>
  </p:cSld>
  <p:clrMapOvr>
    <a:masterClrMapping/>
  </p:clrMapOvr>
  <p:hf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[4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779896"/>
            <a:ext cx="12192000" cy="3657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5" name="Picture 2" descr="C:\Users\Priti Sanghani\AppData\Local\Microsoft\Windows\Temporary Internet Files\Content.Outlook\413XZJL6\edfirst_logo_horiz_RGB (2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/>
          <a:stretch/>
        </p:blipFill>
        <p:spPr bwMode="auto">
          <a:xfrm>
            <a:off x="205284" y="192820"/>
            <a:ext cx="7720533" cy="86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05286" y="2068991"/>
            <a:ext cx="6759297" cy="692141"/>
          </a:xfrm>
        </p:spPr>
        <p:txBody>
          <a:bodyPr>
            <a:noAutofit/>
          </a:bodyPr>
          <a:lstStyle>
            <a:lvl1pPr marL="0" indent="0" algn="l">
              <a:buNone/>
              <a:defRPr sz="3150">
                <a:solidFill>
                  <a:schemeClr val="bg1"/>
                </a:solidFill>
              </a:defRPr>
            </a:lvl1pPr>
            <a:lvl2pPr marL="342900" indent="0">
              <a:buNone/>
              <a:defRPr sz="3300">
                <a:solidFill>
                  <a:schemeClr val="bg1"/>
                </a:solidFill>
              </a:defRPr>
            </a:lvl2pPr>
            <a:lvl3pPr marL="685800" indent="0">
              <a:buNone/>
              <a:defRPr sz="3300">
                <a:solidFill>
                  <a:schemeClr val="bg1"/>
                </a:solidFill>
              </a:defRPr>
            </a:lvl3pPr>
            <a:lvl4pPr marL="1028700" indent="0">
              <a:buNone/>
              <a:defRPr sz="3300">
                <a:solidFill>
                  <a:schemeClr val="bg1"/>
                </a:solidFill>
              </a:defRPr>
            </a:lvl4pPr>
            <a:lvl5pPr marL="1371600" indent="0">
              <a:buNone/>
              <a:defRPr sz="33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205285" y="2900583"/>
            <a:ext cx="6759296" cy="5791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950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7169153" y="1779588"/>
            <a:ext cx="5022849" cy="3657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7044173"/>
      </p:ext>
    </p:extLst>
  </p:cSld>
  <p:clrMapOvr>
    <a:masterClrMapping/>
  </p:clrMapOvr>
  <p:hf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[5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Priti Sanghani\AppData\Local\Microsoft\Windows\Temporary Internet Files\Content.Outlook\413XZJL6\edfirst_logo_horiz_RGB (2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/>
          <a:stretch/>
        </p:blipFill>
        <p:spPr bwMode="auto">
          <a:xfrm>
            <a:off x="205285" y="192820"/>
            <a:ext cx="6273211" cy="70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05286" y="2950866"/>
            <a:ext cx="6273212" cy="692141"/>
          </a:xfrm>
        </p:spPr>
        <p:txBody>
          <a:bodyPr>
            <a:noAutofit/>
          </a:bodyPr>
          <a:lstStyle>
            <a:lvl1pPr marL="0" indent="0" algn="l">
              <a:buNone/>
              <a:defRPr sz="3150">
                <a:solidFill>
                  <a:schemeClr val="tx2"/>
                </a:solidFill>
              </a:defRPr>
            </a:lvl1pPr>
            <a:lvl2pPr marL="342900" indent="0">
              <a:buNone/>
              <a:defRPr sz="3300">
                <a:solidFill>
                  <a:schemeClr val="bg1"/>
                </a:solidFill>
              </a:defRPr>
            </a:lvl2pPr>
            <a:lvl3pPr marL="685800" indent="0">
              <a:buNone/>
              <a:defRPr sz="3300">
                <a:solidFill>
                  <a:schemeClr val="bg1"/>
                </a:solidFill>
              </a:defRPr>
            </a:lvl3pPr>
            <a:lvl4pPr marL="1028700" indent="0">
              <a:buNone/>
              <a:defRPr sz="3300">
                <a:solidFill>
                  <a:schemeClr val="bg1"/>
                </a:solidFill>
              </a:defRPr>
            </a:lvl4pPr>
            <a:lvl5pPr marL="1371600" indent="0">
              <a:buNone/>
              <a:defRPr sz="33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205285" y="3782458"/>
            <a:ext cx="6273211" cy="5791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950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766560" y="0"/>
            <a:ext cx="5425440" cy="6858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1910413"/>
      </p:ext>
    </p:extLst>
  </p:cSld>
  <p:clrMapOvr>
    <a:masterClrMapping/>
  </p:clrMapOvr>
  <p:hf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346637" y="201820"/>
            <a:ext cx="11498731" cy="53340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algn="l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idx="1"/>
          </p:nvPr>
        </p:nvSpPr>
        <p:spPr>
          <a:xfrm>
            <a:off x="346638" y="1837578"/>
            <a:ext cx="11498729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136" y="6453317"/>
            <a:ext cx="816864" cy="27432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26DF0667-EC61-4DA7-BB15-A3D063EBE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4197003"/>
      </p:ext>
    </p:extLst>
  </p:cSld>
  <p:clrMapOvr>
    <a:masterClrMapping/>
  </p:clrMapOvr>
  <p:hf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346637" y="201820"/>
            <a:ext cx="11498731" cy="53340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algn="l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136" y="6453317"/>
            <a:ext cx="816864" cy="27432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26DF0667-EC61-4DA7-BB15-A3D063EBE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772140"/>
      </p:ext>
    </p:extLst>
  </p:cSld>
  <p:clrMapOvr>
    <a:masterClrMapping/>
  </p:clrMapOvr>
  <p:hf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Subhead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346637" y="201820"/>
            <a:ext cx="11498731" cy="37310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algn="l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136" y="6453317"/>
            <a:ext cx="816864" cy="27432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26DF0667-EC61-4DA7-BB15-A3D063EBE601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46638" y="684434"/>
            <a:ext cx="11498729" cy="324739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500" baseline="0">
                <a:solidFill>
                  <a:schemeClr val="tx2"/>
                </a:solidFill>
              </a:defRPr>
            </a:lvl1pPr>
            <a:lvl2pPr marL="342900" indent="0">
              <a:buNone/>
              <a:defRPr>
                <a:solidFill>
                  <a:schemeClr val="tx2"/>
                </a:solidFill>
              </a:defRPr>
            </a:lvl2pPr>
            <a:lvl3pPr marL="685800" indent="0">
              <a:buNone/>
              <a:defRPr>
                <a:solidFill>
                  <a:schemeClr val="tx2"/>
                </a:solidFill>
              </a:defRPr>
            </a:lvl3pPr>
            <a:lvl4pPr marL="1028700" indent="0">
              <a:buNone/>
              <a:defRPr>
                <a:solidFill>
                  <a:schemeClr val="tx2"/>
                </a:solidFill>
              </a:defRPr>
            </a:lvl4pPr>
            <a:lvl5pPr marL="13716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Click to edit subtitle</a:t>
            </a:r>
          </a:p>
        </p:txBody>
      </p:sp>
    </p:spTree>
    <p:extLst>
      <p:ext uri="{BB962C8B-B14F-4D97-AF65-F5344CB8AC3E}">
        <p14:creationId xmlns:p14="http://schemas.microsoft.com/office/powerpoint/2010/main" val="4221465467"/>
      </p:ext>
    </p:extLst>
  </p:cSld>
  <p:clrMapOvr>
    <a:masterClrMapping/>
  </p:clrMapOvr>
  <p:hf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346637" y="201820"/>
            <a:ext cx="11498731" cy="53340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algn="l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6437329"/>
      </p:ext>
    </p:extLst>
  </p:cSld>
  <p:clrMapOvr>
    <a:masterClrMapping/>
  </p:clrMapOvr>
  <p:hf hdr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F0667-EC61-4DA7-BB15-A3D063EBE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775342"/>
      </p:ext>
    </p:extLst>
  </p:cSld>
  <p:clrMapOvr>
    <a:masterClrMapping/>
  </p:clrMapOvr>
  <p:hf hdr="0" ftr="0" dt="0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Footer [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88451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136" y="6453317"/>
            <a:ext cx="816864" cy="27432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26DF0667-EC61-4DA7-BB15-A3D063EBE601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14" r="49981"/>
          <a:stretch/>
        </p:blipFill>
        <p:spPr>
          <a:xfrm>
            <a:off x="11030353" y="-1819"/>
            <a:ext cx="1161649" cy="886337"/>
          </a:xfrm>
          <a:prstGeom prst="rect">
            <a:avLst/>
          </a:prstGeom>
        </p:spPr>
      </p:pic>
      <p:sp>
        <p:nvSpPr>
          <p:cNvPr id="12" name="Text Placeholder 2"/>
          <p:cNvSpPr>
            <a:spLocks noGrp="1"/>
          </p:cNvSpPr>
          <p:nvPr>
            <p:ph type="body" sz="quarter" idx="10" hasCustomPrompt="1"/>
          </p:nvPr>
        </p:nvSpPr>
        <p:spPr>
          <a:xfrm>
            <a:off x="341186" y="176173"/>
            <a:ext cx="10689167" cy="530352"/>
          </a:xfrm>
        </p:spPr>
        <p:txBody>
          <a:bodyPr>
            <a:normAutofit/>
          </a:bodyPr>
          <a:lstStyle>
            <a:lvl1pPr marL="0" indent="0">
              <a:buNone/>
              <a:defRPr sz="1950" b="1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59584571"/>
      </p:ext>
    </p:extLst>
  </p:cSld>
  <p:clrMapOvr>
    <a:masterClrMapping/>
  </p:clrMapOvr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oals [Sea Blu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F0667-EC61-4DA7-BB15-A3D063EBE60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2"/>
            <a:ext cx="812797" cy="68669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1800" b="1" dirty="0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12800" y="1066802"/>
            <a:ext cx="11379200" cy="3352801"/>
            <a:chOff x="609600" y="1675487"/>
            <a:chExt cx="8534400" cy="2744113"/>
          </a:xfrm>
        </p:grpSpPr>
        <p:sp>
          <p:nvSpPr>
            <p:cNvPr id="7" name="Rectangle 6"/>
            <p:cNvSpPr/>
            <p:nvPr/>
          </p:nvSpPr>
          <p:spPr>
            <a:xfrm>
              <a:off x="609600" y="1675487"/>
              <a:ext cx="8534400" cy="22869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>
                <a:buNone/>
              </a:pPr>
              <a:endParaRPr lang="en-US" altLang="en-US" sz="1050" dirty="0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 flipV="1">
              <a:off x="4114799" y="3962400"/>
              <a:ext cx="1981201" cy="4572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92093" y="4"/>
            <a:ext cx="11399907" cy="1451907"/>
            <a:chOff x="594070" y="1"/>
            <a:chExt cx="8549930" cy="1451907"/>
          </a:xfrm>
          <a:solidFill>
            <a:schemeClr val="accent2"/>
          </a:solidFill>
        </p:grpSpPr>
        <p:sp>
          <p:nvSpPr>
            <p:cNvPr id="10" name="Rectangle 9"/>
            <p:cNvSpPr/>
            <p:nvPr/>
          </p:nvSpPr>
          <p:spPr>
            <a:xfrm>
              <a:off x="594070" y="1"/>
              <a:ext cx="8549930" cy="10668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 dirty="0"/>
            </a:p>
          </p:txBody>
        </p:sp>
        <p:sp>
          <p:nvSpPr>
            <p:cNvPr id="11" name="Isosceles Triangle 10"/>
            <p:cNvSpPr/>
            <p:nvPr/>
          </p:nvSpPr>
          <p:spPr>
            <a:xfrm flipV="1">
              <a:off x="4343399" y="1066800"/>
              <a:ext cx="1524000" cy="385108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14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828131" y="1451908"/>
            <a:ext cx="11262784" cy="431646"/>
          </a:xfrm>
        </p:spPr>
        <p:txBody>
          <a:bodyPr>
            <a:normAutofit/>
          </a:bodyPr>
          <a:lstStyle>
            <a:lvl1pPr marL="0" indent="0">
              <a:buNone/>
              <a:defRPr sz="1350" b="1" u="sng" spc="225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828132" y="1882775"/>
            <a:ext cx="11262781" cy="2027238"/>
          </a:xfrm>
        </p:spPr>
        <p:txBody>
          <a:bodyPr>
            <a:normAutofit/>
          </a:bodyPr>
          <a:lstStyle>
            <a:lvl1pPr marL="257175" indent="-257175">
              <a:buClr>
                <a:schemeClr val="tx1"/>
              </a:buClr>
              <a:buFont typeface="+mj-lt"/>
              <a:buAutoNum type="alphaUcPeriod"/>
              <a:defRPr sz="1350" baseline="0"/>
            </a:lvl1pPr>
            <a:lvl2pPr marL="342900" indent="0">
              <a:buNone/>
              <a:defRPr sz="1350"/>
            </a:lvl2pPr>
            <a:lvl3pPr marL="685800" indent="0">
              <a:buNone/>
              <a:defRPr sz="135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828131" y="4434534"/>
            <a:ext cx="11262784" cy="431646"/>
          </a:xfrm>
        </p:spPr>
        <p:txBody>
          <a:bodyPr>
            <a:normAutofit/>
          </a:bodyPr>
          <a:lstStyle>
            <a:lvl1pPr marL="0" indent="0">
              <a:buNone/>
              <a:defRPr sz="1350" b="1" u="sng" spc="225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6" hasCustomPrompt="1"/>
          </p:nvPr>
        </p:nvSpPr>
        <p:spPr>
          <a:xfrm>
            <a:off x="812795" y="60328"/>
            <a:ext cx="11262784" cy="93662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950" b="1" baseline="0">
                <a:solidFill>
                  <a:schemeClr val="bg1"/>
                </a:solidFill>
              </a:defRPr>
            </a:lvl1pPr>
            <a:lvl2pPr marL="342900" indent="0">
              <a:buNone/>
              <a:defRPr sz="1800" b="1">
                <a:solidFill>
                  <a:schemeClr val="bg1"/>
                </a:solidFill>
              </a:defRPr>
            </a:lvl2pPr>
            <a:lvl3pPr marL="685800" indent="0">
              <a:buNone/>
              <a:defRPr sz="1800" b="1">
                <a:solidFill>
                  <a:schemeClr val="bg1"/>
                </a:solidFill>
              </a:defRPr>
            </a:lvl3pPr>
            <a:lvl4pPr marL="1028700" indent="0">
              <a:buNone/>
              <a:defRPr sz="1800" b="1">
                <a:solidFill>
                  <a:schemeClr val="bg1"/>
                </a:solidFill>
              </a:defRPr>
            </a:lvl4pPr>
            <a:lvl5pPr marL="13716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Tap to add title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-2436188" y="3575993"/>
            <a:ext cx="5660840" cy="642453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800" b="1" baseline="0">
                <a:solidFill>
                  <a:schemeClr val="bg1"/>
                </a:solidFill>
              </a:defRPr>
            </a:lvl1pPr>
            <a:lvl2pPr marL="342900" indent="0">
              <a:buNone/>
              <a:defRPr sz="1800" b="1">
                <a:solidFill>
                  <a:schemeClr val="bg1"/>
                </a:solidFill>
              </a:defRPr>
            </a:lvl2pPr>
            <a:lvl3pPr marL="685800" indent="0">
              <a:buNone/>
              <a:defRPr sz="1800" b="1">
                <a:solidFill>
                  <a:schemeClr val="bg1"/>
                </a:solidFill>
              </a:defRPr>
            </a:lvl3pPr>
            <a:lvl4pPr marL="1028700" indent="0">
              <a:buNone/>
              <a:defRPr sz="1800" b="1">
                <a:solidFill>
                  <a:schemeClr val="bg1"/>
                </a:solidFill>
              </a:defRPr>
            </a:lvl4pPr>
            <a:lvl5pPr marL="13716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Tap to add title</a:t>
            </a:r>
          </a:p>
        </p:txBody>
      </p:sp>
      <p:sp>
        <p:nvSpPr>
          <p:cNvPr id="18" name="Text Placeholder 3"/>
          <p:cNvSpPr>
            <a:spLocks noGrp="1"/>
          </p:cNvSpPr>
          <p:nvPr>
            <p:ph idx="1"/>
          </p:nvPr>
        </p:nvSpPr>
        <p:spPr>
          <a:xfrm>
            <a:off x="828132" y="4865402"/>
            <a:ext cx="8417979" cy="1862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9780623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oals [Autumn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F0667-EC61-4DA7-BB15-A3D063EBE60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2"/>
            <a:ext cx="812797" cy="686697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1800" b="1" dirty="0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12800" y="1066802"/>
            <a:ext cx="11379200" cy="3352801"/>
            <a:chOff x="609600" y="1675487"/>
            <a:chExt cx="8534400" cy="2744113"/>
          </a:xfrm>
        </p:grpSpPr>
        <p:sp>
          <p:nvSpPr>
            <p:cNvPr id="7" name="Rectangle 6"/>
            <p:cNvSpPr/>
            <p:nvPr/>
          </p:nvSpPr>
          <p:spPr>
            <a:xfrm>
              <a:off x="609600" y="1675487"/>
              <a:ext cx="8534400" cy="22869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>
                <a:buNone/>
              </a:pPr>
              <a:endParaRPr lang="en-US" altLang="en-US" sz="1050" dirty="0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 flipV="1">
              <a:off x="4114799" y="3962400"/>
              <a:ext cx="1981201" cy="4572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92093" y="4"/>
            <a:ext cx="11399907" cy="1451907"/>
            <a:chOff x="594070" y="1"/>
            <a:chExt cx="8549930" cy="1451907"/>
          </a:xfrm>
          <a:solidFill>
            <a:schemeClr val="accent3"/>
          </a:solidFill>
        </p:grpSpPr>
        <p:sp>
          <p:nvSpPr>
            <p:cNvPr id="10" name="Rectangle 9"/>
            <p:cNvSpPr/>
            <p:nvPr/>
          </p:nvSpPr>
          <p:spPr>
            <a:xfrm>
              <a:off x="594070" y="1"/>
              <a:ext cx="8549930" cy="10668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 dirty="0"/>
            </a:p>
          </p:txBody>
        </p:sp>
        <p:sp>
          <p:nvSpPr>
            <p:cNvPr id="11" name="Isosceles Triangle 10"/>
            <p:cNvSpPr/>
            <p:nvPr/>
          </p:nvSpPr>
          <p:spPr>
            <a:xfrm flipV="1">
              <a:off x="4343399" y="1066800"/>
              <a:ext cx="1524000" cy="385108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25" name="Text Placeholder 24"/>
          <p:cNvSpPr>
            <a:spLocks noGrp="1"/>
          </p:cNvSpPr>
          <p:nvPr>
            <p:ph type="body" sz="quarter" idx="16" hasCustomPrompt="1"/>
          </p:nvPr>
        </p:nvSpPr>
        <p:spPr>
          <a:xfrm>
            <a:off x="812795" y="60328"/>
            <a:ext cx="11262784" cy="93662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950" b="1" baseline="0">
                <a:solidFill>
                  <a:schemeClr val="bg1"/>
                </a:solidFill>
              </a:defRPr>
            </a:lvl1pPr>
            <a:lvl2pPr marL="342900" indent="0">
              <a:buNone/>
              <a:defRPr sz="1800" b="1">
                <a:solidFill>
                  <a:schemeClr val="bg1"/>
                </a:solidFill>
              </a:defRPr>
            </a:lvl2pPr>
            <a:lvl3pPr marL="685800" indent="0">
              <a:buNone/>
              <a:defRPr sz="1800" b="1">
                <a:solidFill>
                  <a:schemeClr val="bg1"/>
                </a:solidFill>
              </a:defRPr>
            </a:lvl3pPr>
            <a:lvl4pPr marL="1028700" indent="0">
              <a:buNone/>
              <a:defRPr sz="1800" b="1">
                <a:solidFill>
                  <a:schemeClr val="bg1"/>
                </a:solidFill>
              </a:defRPr>
            </a:lvl4pPr>
            <a:lvl5pPr marL="13716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Tap to add title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-2436188" y="3575993"/>
            <a:ext cx="5660840" cy="642453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800" b="1" baseline="0">
                <a:solidFill>
                  <a:schemeClr val="bg1"/>
                </a:solidFill>
              </a:defRPr>
            </a:lvl1pPr>
            <a:lvl2pPr marL="342900" indent="0">
              <a:buNone/>
              <a:defRPr sz="1800" b="1">
                <a:solidFill>
                  <a:schemeClr val="bg1"/>
                </a:solidFill>
              </a:defRPr>
            </a:lvl2pPr>
            <a:lvl3pPr marL="685800" indent="0">
              <a:buNone/>
              <a:defRPr sz="1800" b="1">
                <a:solidFill>
                  <a:schemeClr val="bg1"/>
                </a:solidFill>
              </a:defRPr>
            </a:lvl3pPr>
            <a:lvl4pPr marL="1028700" indent="0">
              <a:buNone/>
              <a:defRPr sz="1800" b="1">
                <a:solidFill>
                  <a:schemeClr val="bg1"/>
                </a:solidFill>
              </a:defRPr>
            </a:lvl4pPr>
            <a:lvl5pPr marL="13716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Tap to add title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828131" y="1451908"/>
            <a:ext cx="11262784" cy="431646"/>
          </a:xfrm>
        </p:spPr>
        <p:txBody>
          <a:bodyPr>
            <a:normAutofit/>
          </a:bodyPr>
          <a:lstStyle>
            <a:lvl1pPr marL="0" indent="0">
              <a:buNone/>
              <a:defRPr sz="1350" b="1" u="sng" spc="225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828132" y="1882775"/>
            <a:ext cx="11262781" cy="2027238"/>
          </a:xfrm>
        </p:spPr>
        <p:txBody>
          <a:bodyPr>
            <a:normAutofit/>
          </a:bodyPr>
          <a:lstStyle>
            <a:lvl1pPr marL="257175" indent="-257175">
              <a:buClr>
                <a:schemeClr val="tx1"/>
              </a:buClr>
              <a:buFont typeface="+mj-lt"/>
              <a:buAutoNum type="alphaUcPeriod"/>
              <a:defRPr sz="1350" baseline="0"/>
            </a:lvl1pPr>
            <a:lvl2pPr marL="342900" indent="0">
              <a:buNone/>
              <a:defRPr sz="1350"/>
            </a:lvl2pPr>
            <a:lvl3pPr marL="685800" indent="0">
              <a:buNone/>
              <a:defRPr sz="135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828131" y="4434534"/>
            <a:ext cx="11262784" cy="431646"/>
          </a:xfrm>
        </p:spPr>
        <p:txBody>
          <a:bodyPr>
            <a:normAutofit/>
          </a:bodyPr>
          <a:lstStyle>
            <a:lvl1pPr marL="0" indent="0">
              <a:buNone/>
              <a:defRPr sz="1350" b="1" u="sng" spc="225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idx="1"/>
          </p:nvPr>
        </p:nvSpPr>
        <p:spPr>
          <a:xfrm>
            <a:off x="828132" y="4865402"/>
            <a:ext cx="8417979" cy="1862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615690"/>
      </p:ext>
    </p:extLst>
  </p:cSld>
  <p:clrMapOvr>
    <a:masterClrMapping/>
  </p:clrMapOvr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oals [Pear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F0667-EC61-4DA7-BB15-A3D063EBE60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2"/>
            <a:ext cx="812797" cy="686697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1800" b="1" dirty="0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12800" y="1066802"/>
            <a:ext cx="11379200" cy="3352801"/>
            <a:chOff x="609600" y="1675487"/>
            <a:chExt cx="8534400" cy="2744113"/>
          </a:xfrm>
        </p:grpSpPr>
        <p:sp>
          <p:nvSpPr>
            <p:cNvPr id="7" name="Rectangle 6"/>
            <p:cNvSpPr/>
            <p:nvPr/>
          </p:nvSpPr>
          <p:spPr>
            <a:xfrm>
              <a:off x="609600" y="1675487"/>
              <a:ext cx="8534400" cy="22869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>
                <a:buNone/>
              </a:pPr>
              <a:endParaRPr lang="en-US" altLang="en-US" sz="1050" dirty="0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 flipV="1">
              <a:off x="4114799" y="3962400"/>
              <a:ext cx="1981201" cy="4572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92093" y="4"/>
            <a:ext cx="11399907" cy="1451907"/>
            <a:chOff x="594070" y="1"/>
            <a:chExt cx="8549930" cy="1451907"/>
          </a:xfrm>
          <a:solidFill>
            <a:schemeClr val="accent4"/>
          </a:solidFill>
        </p:grpSpPr>
        <p:sp>
          <p:nvSpPr>
            <p:cNvPr id="10" name="Rectangle 9"/>
            <p:cNvSpPr/>
            <p:nvPr/>
          </p:nvSpPr>
          <p:spPr>
            <a:xfrm>
              <a:off x="594070" y="1"/>
              <a:ext cx="8549930" cy="10668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 dirty="0"/>
            </a:p>
          </p:txBody>
        </p:sp>
        <p:sp>
          <p:nvSpPr>
            <p:cNvPr id="11" name="Isosceles Triangle 10"/>
            <p:cNvSpPr/>
            <p:nvPr/>
          </p:nvSpPr>
          <p:spPr>
            <a:xfrm flipV="1">
              <a:off x="4343399" y="1066800"/>
              <a:ext cx="1524000" cy="385108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25" name="Text Placeholder 24"/>
          <p:cNvSpPr>
            <a:spLocks noGrp="1"/>
          </p:cNvSpPr>
          <p:nvPr>
            <p:ph type="body" sz="quarter" idx="16" hasCustomPrompt="1"/>
          </p:nvPr>
        </p:nvSpPr>
        <p:spPr>
          <a:xfrm>
            <a:off x="812795" y="60328"/>
            <a:ext cx="11262784" cy="93662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950" b="1" baseline="0">
                <a:solidFill>
                  <a:schemeClr val="bg1"/>
                </a:solidFill>
              </a:defRPr>
            </a:lvl1pPr>
            <a:lvl2pPr marL="342900" indent="0">
              <a:buNone/>
              <a:defRPr sz="1800" b="1">
                <a:solidFill>
                  <a:schemeClr val="bg1"/>
                </a:solidFill>
              </a:defRPr>
            </a:lvl2pPr>
            <a:lvl3pPr marL="685800" indent="0">
              <a:buNone/>
              <a:defRPr sz="1800" b="1">
                <a:solidFill>
                  <a:schemeClr val="bg1"/>
                </a:solidFill>
              </a:defRPr>
            </a:lvl3pPr>
            <a:lvl4pPr marL="1028700" indent="0">
              <a:buNone/>
              <a:defRPr sz="1800" b="1">
                <a:solidFill>
                  <a:schemeClr val="bg1"/>
                </a:solidFill>
              </a:defRPr>
            </a:lvl4pPr>
            <a:lvl5pPr marL="13716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Tap to add title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-2436188" y="3575993"/>
            <a:ext cx="5660840" cy="642453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800" b="1" baseline="0">
                <a:solidFill>
                  <a:schemeClr val="bg1"/>
                </a:solidFill>
              </a:defRPr>
            </a:lvl1pPr>
            <a:lvl2pPr marL="342900" indent="0">
              <a:buNone/>
              <a:defRPr sz="1800" b="1">
                <a:solidFill>
                  <a:schemeClr val="bg1"/>
                </a:solidFill>
              </a:defRPr>
            </a:lvl2pPr>
            <a:lvl3pPr marL="685800" indent="0">
              <a:buNone/>
              <a:defRPr sz="1800" b="1">
                <a:solidFill>
                  <a:schemeClr val="bg1"/>
                </a:solidFill>
              </a:defRPr>
            </a:lvl3pPr>
            <a:lvl4pPr marL="1028700" indent="0">
              <a:buNone/>
              <a:defRPr sz="1800" b="1">
                <a:solidFill>
                  <a:schemeClr val="bg1"/>
                </a:solidFill>
              </a:defRPr>
            </a:lvl4pPr>
            <a:lvl5pPr marL="13716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Tap to add title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828131" y="1451908"/>
            <a:ext cx="11262784" cy="431646"/>
          </a:xfrm>
        </p:spPr>
        <p:txBody>
          <a:bodyPr>
            <a:normAutofit/>
          </a:bodyPr>
          <a:lstStyle>
            <a:lvl1pPr marL="0" indent="0">
              <a:buNone/>
              <a:defRPr sz="1350" b="1" u="sng" spc="225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828132" y="1882775"/>
            <a:ext cx="11262781" cy="2027238"/>
          </a:xfrm>
        </p:spPr>
        <p:txBody>
          <a:bodyPr>
            <a:normAutofit/>
          </a:bodyPr>
          <a:lstStyle>
            <a:lvl1pPr marL="257175" indent="-257175">
              <a:buClr>
                <a:schemeClr val="tx1"/>
              </a:buClr>
              <a:buFont typeface="+mj-lt"/>
              <a:buAutoNum type="alphaUcPeriod"/>
              <a:defRPr sz="1350" baseline="0"/>
            </a:lvl1pPr>
            <a:lvl2pPr marL="342900" indent="0">
              <a:buNone/>
              <a:defRPr sz="1350"/>
            </a:lvl2pPr>
            <a:lvl3pPr marL="685800" indent="0">
              <a:buNone/>
              <a:defRPr sz="135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828131" y="4434534"/>
            <a:ext cx="11262784" cy="431646"/>
          </a:xfrm>
        </p:spPr>
        <p:txBody>
          <a:bodyPr>
            <a:normAutofit/>
          </a:bodyPr>
          <a:lstStyle>
            <a:lvl1pPr marL="0" indent="0">
              <a:buNone/>
              <a:defRPr sz="1350" b="1" u="sng" spc="225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idx="1"/>
          </p:nvPr>
        </p:nvSpPr>
        <p:spPr>
          <a:xfrm>
            <a:off x="828132" y="4865402"/>
            <a:ext cx="8417979" cy="1862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9575125"/>
      </p:ext>
    </p:extLst>
  </p:cSld>
  <p:clrMapOvr>
    <a:masterClrMapping/>
  </p:clrMapOvr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oals [Marmalad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6DF0667-EC61-4DA7-BB15-A3D063EBE601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0" y="2"/>
            <a:ext cx="812797" cy="6866975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1800" b="1" dirty="0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12800" y="1066802"/>
            <a:ext cx="11379200" cy="3352801"/>
            <a:chOff x="609600" y="1675487"/>
            <a:chExt cx="8534400" cy="2744113"/>
          </a:xfrm>
        </p:grpSpPr>
        <p:sp>
          <p:nvSpPr>
            <p:cNvPr id="7" name="Rectangle 6"/>
            <p:cNvSpPr/>
            <p:nvPr/>
          </p:nvSpPr>
          <p:spPr>
            <a:xfrm>
              <a:off x="609600" y="1675487"/>
              <a:ext cx="8534400" cy="22869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>
                <a:buNone/>
              </a:pPr>
              <a:endParaRPr lang="en-US" altLang="en-US" sz="1050" dirty="0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 flipV="1">
              <a:off x="4114799" y="3962400"/>
              <a:ext cx="1981201" cy="4572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92093" y="4"/>
            <a:ext cx="11399907" cy="1451907"/>
            <a:chOff x="594070" y="1"/>
            <a:chExt cx="8549930" cy="1451907"/>
          </a:xfrm>
          <a:solidFill>
            <a:schemeClr val="accent5"/>
          </a:solidFill>
        </p:grpSpPr>
        <p:sp>
          <p:nvSpPr>
            <p:cNvPr id="10" name="Rectangle 9"/>
            <p:cNvSpPr/>
            <p:nvPr/>
          </p:nvSpPr>
          <p:spPr>
            <a:xfrm>
              <a:off x="594070" y="1"/>
              <a:ext cx="8549930" cy="10668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 dirty="0"/>
            </a:p>
          </p:txBody>
        </p:sp>
        <p:sp>
          <p:nvSpPr>
            <p:cNvPr id="11" name="Isosceles Triangle 10"/>
            <p:cNvSpPr/>
            <p:nvPr/>
          </p:nvSpPr>
          <p:spPr>
            <a:xfrm flipV="1">
              <a:off x="4343399" y="1066800"/>
              <a:ext cx="1524000" cy="385108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25" name="Text Placeholder 24"/>
          <p:cNvSpPr>
            <a:spLocks noGrp="1"/>
          </p:cNvSpPr>
          <p:nvPr>
            <p:ph type="body" sz="quarter" idx="16" hasCustomPrompt="1"/>
          </p:nvPr>
        </p:nvSpPr>
        <p:spPr>
          <a:xfrm>
            <a:off x="812795" y="60328"/>
            <a:ext cx="11262784" cy="93662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950" b="1" baseline="0">
                <a:solidFill>
                  <a:schemeClr val="bg1"/>
                </a:solidFill>
              </a:defRPr>
            </a:lvl1pPr>
            <a:lvl2pPr marL="342900" indent="0">
              <a:buNone/>
              <a:defRPr sz="1800" b="1">
                <a:solidFill>
                  <a:schemeClr val="bg1"/>
                </a:solidFill>
              </a:defRPr>
            </a:lvl2pPr>
            <a:lvl3pPr marL="685800" indent="0">
              <a:buNone/>
              <a:defRPr sz="1800" b="1">
                <a:solidFill>
                  <a:schemeClr val="bg1"/>
                </a:solidFill>
              </a:defRPr>
            </a:lvl3pPr>
            <a:lvl4pPr marL="1028700" indent="0">
              <a:buNone/>
              <a:defRPr sz="1800" b="1">
                <a:solidFill>
                  <a:schemeClr val="bg1"/>
                </a:solidFill>
              </a:defRPr>
            </a:lvl4pPr>
            <a:lvl5pPr marL="13716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Tap to add title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-2436188" y="3575993"/>
            <a:ext cx="5660840" cy="642453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800" b="1" baseline="0">
                <a:solidFill>
                  <a:schemeClr val="bg1"/>
                </a:solidFill>
              </a:defRPr>
            </a:lvl1pPr>
            <a:lvl2pPr marL="342900" indent="0">
              <a:buNone/>
              <a:defRPr sz="1800" b="1">
                <a:solidFill>
                  <a:schemeClr val="bg1"/>
                </a:solidFill>
              </a:defRPr>
            </a:lvl2pPr>
            <a:lvl3pPr marL="685800" indent="0">
              <a:buNone/>
              <a:defRPr sz="1800" b="1">
                <a:solidFill>
                  <a:schemeClr val="bg1"/>
                </a:solidFill>
              </a:defRPr>
            </a:lvl3pPr>
            <a:lvl4pPr marL="1028700" indent="0">
              <a:buNone/>
              <a:defRPr sz="1800" b="1">
                <a:solidFill>
                  <a:schemeClr val="bg1"/>
                </a:solidFill>
              </a:defRPr>
            </a:lvl4pPr>
            <a:lvl5pPr marL="13716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Tap to add title</a:t>
            </a:r>
          </a:p>
        </p:txBody>
      </p:sp>
      <p:sp>
        <p:nvSpPr>
          <p:cNvPr id="16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828131" y="1451908"/>
            <a:ext cx="11262784" cy="431646"/>
          </a:xfrm>
        </p:spPr>
        <p:txBody>
          <a:bodyPr>
            <a:normAutofit/>
          </a:bodyPr>
          <a:lstStyle>
            <a:lvl1pPr marL="0" indent="0">
              <a:buNone/>
              <a:defRPr sz="1350" b="1" u="sng" spc="225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8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828132" y="1882775"/>
            <a:ext cx="11262781" cy="2027238"/>
          </a:xfrm>
        </p:spPr>
        <p:txBody>
          <a:bodyPr>
            <a:normAutofit/>
          </a:bodyPr>
          <a:lstStyle>
            <a:lvl1pPr marL="257175" indent="-257175">
              <a:buClr>
                <a:schemeClr val="tx1"/>
              </a:buClr>
              <a:buFont typeface="+mj-lt"/>
              <a:buAutoNum type="alphaUcPeriod"/>
              <a:defRPr sz="1350" baseline="0"/>
            </a:lvl1pPr>
            <a:lvl2pPr marL="342900" indent="0">
              <a:buNone/>
              <a:defRPr sz="1350"/>
            </a:lvl2pPr>
            <a:lvl3pPr marL="685800" indent="0">
              <a:buNone/>
              <a:defRPr sz="135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828131" y="4434534"/>
            <a:ext cx="11262784" cy="431646"/>
          </a:xfrm>
        </p:spPr>
        <p:txBody>
          <a:bodyPr>
            <a:normAutofit/>
          </a:bodyPr>
          <a:lstStyle>
            <a:lvl1pPr marL="0" indent="0">
              <a:buNone/>
              <a:defRPr sz="1350" b="1" u="sng" spc="225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idx="1"/>
          </p:nvPr>
        </p:nvSpPr>
        <p:spPr>
          <a:xfrm>
            <a:off x="828132" y="4865402"/>
            <a:ext cx="8417979" cy="18622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>
              <a:defRPr sz="1350"/>
            </a:lvl1pPr>
            <a:lvl2pPr>
              <a:defRPr sz="1350"/>
            </a:lvl2pPr>
            <a:lvl3pPr>
              <a:defRPr sz="1350"/>
            </a:lvl3pPr>
            <a:lvl4pPr>
              <a:defRPr sz="1350"/>
            </a:lvl4pPr>
            <a:lvl5pPr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5799461"/>
      </p:ext>
    </p:extLst>
  </p:cSld>
  <p:clrMapOvr>
    <a:masterClrMapping/>
  </p:clrMapOvr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850"/>
            <a:stretch/>
          </p:blipFill>
          <p:spPr>
            <a:xfrm>
              <a:off x="0" y="0"/>
              <a:ext cx="9144000" cy="2626599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0" y="2626599"/>
              <a:ext cx="9144000" cy="423140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428" y="5824530"/>
            <a:ext cx="3295144" cy="6775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7264" y="3884701"/>
            <a:ext cx="117774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50" dirty="0">
                <a:solidFill>
                  <a:schemeClr val="bg1"/>
                </a:solidFill>
              </a:rPr>
              <a:t>Thank you!</a:t>
            </a:r>
          </a:p>
          <a:p>
            <a:pPr algn="ctr"/>
            <a:r>
              <a:rPr lang="en-US" sz="2250" dirty="0">
                <a:solidFill>
                  <a:schemeClr val="bg1"/>
                </a:solidFill>
              </a:rPr>
              <a:t>Education-First.com</a:t>
            </a:r>
          </a:p>
        </p:txBody>
      </p:sp>
    </p:spTree>
    <p:extLst>
      <p:ext uri="{BB962C8B-B14F-4D97-AF65-F5344CB8AC3E}">
        <p14:creationId xmlns:p14="http://schemas.microsoft.com/office/powerpoint/2010/main" val="189265861"/>
      </p:ext>
    </p:extLst>
  </p:cSld>
  <p:clrMapOvr>
    <a:masterClrMapping/>
  </p:clrMapOvr>
  <p:hf hdr="0" ftr="0" dt="0"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[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505200"/>
            <a:ext cx="12192000" cy="258506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5" name="Picture 2" descr="C:\Users\Priti Sanghani\AppData\Local\Microsoft\Windows\Temporary Internet Files\Content.Outlook\413XZJL6\edfirst_logo_horiz_RGB (2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240632"/>
            <a:ext cx="7721600" cy="86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83201" y="4267203"/>
            <a:ext cx="619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cs typeface="Cali"/>
              </a:rPr>
              <a:t>Thank you!</a:t>
            </a:r>
          </a:p>
          <a:p>
            <a:r>
              <a:rPr lang="en-US" sz="1800" b="1" dirty="0">
                <a:solidFill>
                  <a:schemeClr val="bg1"/>
                </a:solidFill>
                <a:cs typeface="Cali"/>
              </a:rPr>
              <a:t>www.education-first.com</a:t>
            </a:r>
          </a:p>
        </p:txBody>
      </p:sp>
    </p:spTree>
    <p:extLst>
      <p:ext uri="{BB962C8B-B14F-4D97-AF65-F5344CB8AC3E}">
        <p14:creationId xmlns:p14="http://schemas.microsoft.com/office/powerpoint/2010/main" val="2736643384"/>
      </p:ext>
    </p:extLst>
  </p:cSld>
  <p:clrMapOvr>
    <a:masterClrMapping/>
  </p:clrMapOvr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59005E-E870-4E03-A17B-AAA3AB01727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2B34FAF-6CDB-425F-95E4-D264899A41B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F02699-044B-4467-A7DD-F6DE5183B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80ADF2-F77D-4548-B450-94236A3913EF}" type="datetimeFigureOut">
              <a:rPr lang="en-US" smtClean="0"/>
              <a:t>9/12/2019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7BC6181-5263-4AF1-95F7-2FCA82856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A523C1-9FED-4569-9979-2E1F8FAE19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F0667-EC61-4DA7-BB15-A3D063EBE6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356216"/>
      </p:ext>
    </p:extLst>
  </p:cSld>
  <p:clrMapOvr>
    <a:masterClrMapping/>
  </p:clrMapOvr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Bullete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9908462"/>
      </p:ext>
    </p:extLst>
  </p:cSld>
  <p:clrMapOvr>
    <a:masterClrMapping/>
  </p:clrMapOvr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>
            <a:lvl1pPr>
              <a:defRPr>
                <a:solidFill>
                  <a:schemeClr val="accent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223848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459280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/>
          <p:cNvSpPr/>
          <p:nvPr/>
        </p:nvSpPr>
        <p:spPr>
          <a:xfrm>
            <a:off x="0" y="2560320"/>
            <a:ext cx="12192000" cy="429768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8" name="Text Placeholder 8"/>
          <p:cNvSpPr>
            <a:spLocks noGrp="1"/>
          </p:cNvSpPr>
          <p:nvPr>
            <p:ph type="body" sz="quarter" idx="10" hasCustomPrompt="1"/>
          </p:nvPr>
        </p:nvSpPr>
        <p:spPr>
          <a:xfrm>
            <a:off x="984332" y="2870618"/>
            <a:ext cx="10367185" cy="160972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3150" b="0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 sz="3300">
                <a:solidFill>
                  <a:schemeClr val="bg1"/>
                </a:solidFill>
                <a:latin typeface="+mj-lt"/>
              </a:defRPr>
            </a:lvl2pPr>
            <a:lvl3pPr marL="685800" indent="0">
              <a:buNone/>
              <a:defRPr sz="3300">
                <a:solidFill>
                  <a:schemeClr val="bg1"/>
                </a:solidFill>
                <a:latin typeface="+mj-lt"/>
              </a:defRPr>
            </a:lvl3pPr>
            <a:lvl4pPr marL="1028700" indent="0">
              <a:buNone/>
              <a:defRPr sz="3300">
                <a:solidFill>
                  <a:schemeClr val="bg1"/>
                </a:solidFill>
                <a:latin typeface="+mj-lt"/>
              </a:defRPr>
            </a:lvl4pPr>
            <a:lvl5pPr marL="1371600" indent="0">
              <a:buNone/>
              <a:defRPr sz="3300">
                <a:solidFill>
                  <a:schemeClr val="bg1"/>
                </a:solidFill>
                <a:latin typeface="+mj-lt"/>
              </a:defRPr>
            </a:lvl5pPr>
          </a:lstStyle>
          <a:p>
            <a:pPr lvl="0"/>
            <a:r>
              <a:rPr lang="en-US" dirty="0"/>
              <a:t>Publication Title: A title that is very long and totally compelling</a:t>
            </a:r>
          </a:p>
        </p:txBody>
      </p:sp>
      <p:sp>
        <p:nvSpPr>
          <p:cNvPr id="19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3459314" y="4728699"/>
            <a:ext cx="5273377" cy="5791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950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Month Year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488" y="5920555"/>
            <a:ext cx="3099824" cy="430711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875"/>
          <a:stretch/>
        </p:blipFill>
        <p:spPr>
          <a:xfrm>
            <a:off x="-1" y="-1"/>
            <a:ext cx="12188825" cy="26008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03912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ver [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779896"/>
            <a:ext cx="12192000" cy="3657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5" name="Picture 2" descr="C:\Users\Priti Sanghani\AppData\Local\Microsoft\Windows\Temporary Internet Files\Content.Outlook\413XZJL6\edfirst_logo_horiz_RGB (2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873"/>
          <a:stretch/>
        </p:blipFill>
        <p:spPr bwMode="auto">
          <a:xfrm>
            <a:off x="249948" y="222702"/>
            <a:ext cx="6418729" cy="86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3781887" y="2563374"/>
            <a:ext cx="7844343" cy="1118132"/>
          </a:xfrm>
        </p:spPr>
        <p:txBody>
          <a:bodyPr>
            <a:noAutofit/>
          </a:bodyPr>
          <a:lstStyle>
            <a:lvl1pPr marL="0" indent="0" algn="ctr">
              <a:buNone/>
              <a:defRPr sz="3150" baseline="0">
                <a:solidFill>
                  <a:schemeClr val="bg1"/>
                </a:solidFill>
              </a:defRPr>
            </a:lvl1pPr>
            <a:lvl2pPr marL="342900" indent="0">
              <a:buNone/>
              <a:defRPr sz="3300">
                <a:solidFill>
                  <a:schemeClr val="bg1"/>
                </a:solidFill>
              </a:defRPr>
            </a:lvl2pPr>
            <a:lvl3pPr marL="685800" indent="0">
              <a:buNone/>
              <a:defRPr sz="3300">
                <a:solidFill>
                  <a:schemeClr val="bg1"/>
                </a:solidFill>
              </a:defRPr>
            </a:lvl3pPr>
            <a:lvl4pPr marL="1028700" indent="0">
              <a:buNone/>
              <a:defRPr sz="3300">
                <a:solidFill>
                  <a:schemeClr val="bg1"/>
                </a:solidFill>
              </a:defRPr>
            </a:lvl4pPr>
            <a:lvl5pPr marL="1371600" indent="0">
              <a:buNone/>
              <a:defRPr sz="33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3781886" y="3794507"/>
            <a:ext cx="7844343" cy="5791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1950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 OF PRESENTATION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687" y="2524412"/>
            <a:ext cx="2891424" cy="2168568"/>
          </a:xfrm>
          <a:prstGeom prst="rect">
            <a:avLst/>
          </a:prstGeom>
        </p:spPr>
      </p:pic>
      <p:sp>
        <p:nvSpPr>
          <p:cNvPr id="12" name="Text Placeholder 9"/>
          <p:cNvSpPr>
            <a:spLocks noGrp="1"/>
          </p:cNvSpPr>
          <p:nvPr>
            <p:ph type="body" sz="quarter" idx="12" hasCustomPrompt="1"/>
          </p:nvPr>
        </p:nvSpPr>
        <p:spPr>
          <a:xfrm>
            <a:off x="202216" y="6417630"/>
            <a:ext cx="7330017" cy="381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200">
                <a:sym typeface="Wingdings" panose="05000000000000000000" pitchFamily="2" charset="2"/>
              </a:defRPr>
            </a:lvl1pPr>
            <a:lvl2pPr marL="342900" indent="0">
              <a:buFontTx/>
              <a:buNone/>
              <a:defRPr/>
            </a:lvl2pPr>
            <a:lvl3pPr marL="685800" indent="0">
              <a:buFontTx/>
              <a:buNone/>
              <a:defRPr/>
            </a:lvl3pPr>
            <a:lvl4pPr marL="1028700" indent="0">
              <a:buFontTx/>
              <a:buNone/>
              <a:defRPr/>
            </a:lvl4pPr>
            <a:lvl5pPr marL="1371600" indent="0">
              <a:buFontTx/>
              <a:buNone/>
              <a:defRPr/>
            </a:lvl5pPr>
          </a:lstStyle>
          <a:p>
            <a:pPr lvl="0"/>
            <a:r>
              <a:rPr lang="en-US" dirty="0"/>
              <a:t>PREPARED FOR [CLIENT]    MONTH DAY, YEAR</a:t>
            </a:r>
          </a:p>
        </p:txBody>
      </p:sp>
    </p:spTree>
    <p:extLst>
      <p:ext uri="{BB962C8B-B14F-4D97-AF65-F5344CB8AC3E}">
        <p14:creationId xmlns:p14="http://schemas.microsoft.com/office/powerpoint/2010/main" val="105682106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Text Placeholder 2"/>
          <p:cNvSpPr>
            <a:spLocks noGrp="1"/>
          </p:cNvSpPr>
          <p:nvPr>
            <p:ph type="body" sz="quarter" idx="14"/>
          </p:nvPr>
        </p:nvSpPr>
        <p:spPr>
          <a:xfrm>
            <a:off x="374653" y="1651003"/>
            <a:ext cx="10443633" cy="1414463"/>
          </a:xfrm>
        </p:spPr>
        <p:txBody>
          <a:bodyPr>
            <a:noAutofit/>
          </a:bodyPr>
          <a:lstStyle>
            <a:lvl1pPr marL="0" indent="0">
              <a:buNone/>
              <a:defRPr sz="3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943" y="2476435"/>
            <a:ext cx="7511188" cy="56333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51" y="6032753"/>
            <a:ext cx="3099824" cy="4307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295387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[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2948396" y="2800350"/>
            <a:ext cx="8434869" cy="761626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3000" b="0">
                <a:solidFill>
                  <a:schemeClr val="accent2"/>
                </a:solidFill>
              </a:defRPr>
            </a:lvl1pPr>
            <a:lvl2pPr marL="342900" indent="0">
              <a:buNone/>
              <a:defRPr>
                <a:solidFill>
                  <a:schemeClr val="tx2"/>
                </a:solidFill>
              </a:defRPr>
            </a:lvl2pPr>
            <a:lvl3pPr marL="685800" indent="0">
              <a:buNone/>
              <a:defRPr>
                <a:solidFill>
                  <a:schemeClr val="tx2"/>
                </a:solidFill>
              </a:defRPr>
            </a:lvl3pPr>
            <a:lvl4pPr marL="1028700" indent="0">
              <a:buNone/>
              <a:defRPr>
                <a:solidFill>
                  <a:schemeClr val="tx2"/>
                </a:solidFill>
              </a:defRPr>
            </a:lvl4pPr>
            <a:lvl5pPr marL="13716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020044" y="2800350"/>
            <a:ext cx="928349" cy="761626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3000" b="0">
                <a:solidFill>
                  <a:schemeClr val="bg2"/>
                </a:solidFill>
                <a:latin typeface="+mn-lt"/>
                <a:cs typeface="Arial" panose="020B0604020202020204" pitchFamily="34" charset="0"/>
              </a:defRPr>
            </a:lvl1pPr>
            <a:lvl2pPr marL="342900" indent="0">
              <a:buNone/>
              <a:defRPr>
                <a:solidFill>
                  <a:schemeClr val="tx2"/>
                </a:solidFill>
              </a:defRPr>
            </a:lvl2pPr>
            <a:lvl3pPr marL="685800" indent="0">
              <a:buNone/>
              <a:defRPr>
                <a:solidFill>
                  <a:schemeClr val="tx2"/>
                </a:solidFill>
              </a:defRPr>
            </a:lvl3pPr>
            <a:lvl4pPr marL="1028700" indent="0">
              <a:buNone/>
              <a:defRPr>
                <a:solidFill>
                  <a:schemeClr val="tx2"/>
                </a:solidFill>
              </a:defRPr>
            </a:lvl4pPr>
            <a:lvl5pPr marL="13716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1 |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020048" y="3611651"/>
            <a:ext cx="9363217" cy="68580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 b="0">
                <a:solidFill>
                  <a:schemeClr val="bg2"/>
                </a:solidFill>
              </a:defRPr>
            </a:lvl1pPr>
            <a:lvl2pPr marL="342900" indent="0">
              <a:buNone/>
              <a:defRPr>
                <a:solidFill>
                  <a:schemeClr val="tx2"/>
                </a:solidFill>
              </a:defRPr>
            </a:lvl2pPr>
            <a:lvl3pPr marL="685800" indent="0">
              <a:buNone/>
              <a:defRPr>
                <a:solidFill>
                  <a:schemeClr val="tx2"/>
                </a:solidFill>
              </a:defRPr>
            </a:lvl3pPr>
            <a:lvl4pPr marL="1028700" indent="0">
              <a:buNone/>
              <a:defRPr>
                <a:solidFill>
                  <a:schemeClr val="tx2"/>
                </a:solidFill>
              </a:defRPr>
            </a:lvl4pPr>
            <a:lvl5pPr marL="13716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SECTION SUBTITLE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-3078239" y="3069099"/>
            <a:ext cx="6867144" cy="710665"/>
          </a:xfrm>
          <a:prstGeom prst="rect">
            <a:avLst/>
          </a:prstGeom>
        </p:spPr>
      </p:pic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136" y="6453317"/>
            <a:ext cx="816864" cy="27432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F1A25517-7F86-4871-894F-626326501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110693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[3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4"/>
          <p:cNvSpPr>
            <a:spLocks noGrp="1"/>
          </p:cNvSpPr>
          <p:nvPr>
            <p:ph type="body" sz="quarter" idx="11" hasCustomPrompt="1"/>
          </p:nvPr>
        </p:nvSpPr>
        <p:spPr>
          <a:xfrm>
            <a:off x="2948396" y="2800350"/>
            <a:ext cx="8434869" cy="761626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3000" b="0">
                <a:solidFill>
                  <a:schemeClr val="accent2"/>
                </a:solidFill>
              </a:defRPr>
            </a:lvl1pPr>
            <a:lvl2pPr marL="342900" indent="0">
              <a:buNone/>
              <a:defRPr>
                <a:solidFill>
                  <a:schemeClr val="tx2"/>
                </a:solidFill>
              </a:defRPr>
            </a:lvl2pPr>
            <a:lvl3pPr marL="685800" indent="0">
              <a:buNone/>
              <a:defRPr>
                <a:solidFill>
                  <a:schemeClr val="tx2"/>
                </a:solidFill>
              </a:defRPr>
            </a:lvl3pPr>
            <a:lvl4pPr marL="1028700" indent="0">
              <a:buNone/>
              <a:defRPr>
                <a:solidFill>
                  <a:schemeClr val="tx2"/>
                </a:solidFill>
              </a:defRPr>
            </a:lvl4pPr>
            <a:lvl5pPr marL="13716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Section Title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13" hasCustomPrompt="1"/>
          </p:nvPr>
        </p:nvSpPr>
        <p:spPr>
          <a:xfrm>
            <a:off x="2020044" y="2800350"/>
            <a:ext cx="928349" cy="761626"/>
          </a:xfrm>
        </p:spPr>
        <p:txBody>
          <a:bodyPr lIns="0" tIns="0" rIns="0" bIns="0" anchor="ctr">
            <a:noAutofit/>
          </a:bodyPr>
          <a:lstStyle>
            <a:lvl1pPr marL="0" indent="0">
              <a:buNone/>
              <a:defRPr sz="3000" b="0">
                <a:solidFill>
                  <a:schemeClr val="bg2"/>
                </a:solidFill>
                <a:latin typeface="+mn-lt"/>
                <a:cs typeface="Arial" panose="020B0604020202020204" pitchFamily="34" charset="0"/>
              </a:defRPr>
            </a:lvl1pPr>
            <a:lvl2pPr marL="342900" indent="0">
              <a:buNone/>
              <a:defRPr>
                <a:solidFill>
                  <a:schemeClr val="tx2"/>
                </a:solidFill>
              </a:defRPr>
            </a:lvl2pPr>
            <a:lvl3pPr marL="685800" indent="0">
              <a:buNone/>
              <a:defRPr>
                <a:solidFill>
                  <a:schemeClr val="tx2"/>
                </a:solidFill>
              </a:defRPr>
            </a:lvl3pPr>
            <a:lvl4pPr marL="1028700" indent="0">
              <a:buNone/>
              <a:defRPr>
                <a:solidFill>
                  <a:schemeClr val="tx2"/>
                </a:solidFill>
              </a:defRPr>
            </a:lvl4pPr>
            <a:lvl5pPr marL="13716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1 |</a:t>
            </a:r>
          </a:p>
        </p:txBody>
      </p:sp>
      <p:sp>
        <p:nvSpPr>
          <p:cNvPr id="10" name="Text Placeholder 4"/>
          <p:cNvSpPr>
            <a:spLocks noGrp="1"/>
          </p:cNvSpPr>
          <p:nvPr>
            <p:ph type="body" sz="quarter" idx="14" hasCustomPrompt="1"/>
          </p:nvPr>
        </p:nvSpPr>
        <p:spPr>
          <a:xfrm>
            <a:off x="2020048" y="3611651"/>
            <a:ext cx="9363217" cy="685800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1800" b="0">
                <a:solidFill>
                  <a:schemeClr val="bg2"/>
                </a:solidFill>
              </a:defRPr>
            </a:lvl1pPr>
            <a:lvl2pPr marL="342900" indent="0">
              <a:buNone/>
              <a:defRPr>
                <a:solidFill>
                  <a:schemeClr val="tx2"/>
                </a:solidFill>
              </a:defRPr>
            </a:lvl2pPr>
            <a:lvl3pPr marL="685800" indent="0">
              <a:buNone/>
              <a:defRPr>
                <a:solidFill>
                  <a:schemeClr val="tx2"/>
                </a:solidFill>
              </a:defRPr>
            </a:lvl3pPr>
            <a:lvl4pPr marL="1028700" indent="0">
              <a:buNone/>
              <a:defRPr>
                <a:solidFill>
                  <a:schemeClr val="tx2"/>
                </a:solidFill>
              </a:defRPr>
            </a:lvl4pPr>
            <a:lvl5pPr marL="1371600" indent="0">
              <a:buNone/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en-US" dirty="0"/>
              <a:t>SECTION SUBTITLE</a:t>
            </a: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136" y="6453317"/>
            <a:ext cx="816864" cy="27432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F1A25517-7F86-4871-894F-626326501892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 rot="16200000">
            <a:off x="-3060831" y="3063240"/>
            <a:ext cx="6858000" cy="73152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14" r="49981"/>
          <a:stretch/>
        </p:blipFill>
        <p:spPr>
          <a:xfrm rot="16200000">
            <a:off x="96432" y="-96433"/>
            <a:ext cx="541070" cy="7339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285596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[4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1779896"/>
            <a:ext cx="12192000" cy="36576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pic>
        <p:nvPicPr>
          <p:cNvPr id="5" name="Picture 2" descr="C:\Users\Priti Sanghani\AppData\Local\Microsoft\Windows\Temporary Internet Files\Content.Outlook\413XZJL6\edfirst_logo_horiz_RGB (2).p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/>
          <a:stretch/>
        </p:blipFill>
        <p:spPr bwMode="auto">
          <a:xfrm>
            <a:off x="205284" y="192820"/>
            <a:ext cx="7720533" cy="86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05286" y="2068991"/>
            <a:ext cx="6759297" cy="692141"/>
          </a:xfrm>
        </p:spPr>
        <p:txBody>
          <a:bodyPr>
            <a:noAutofit/>
          </a:bodyPr>
          <a:lstStyle>
            <a:lvl1pPr marL="0" indent="0" algn="l">
              <a:buNone/>
              <a:defRPr sz="3150">
                <a:solidFill>
                  <a:schemeClr val="bg1"/>
                </a:solidFill>
              </a:defRPr>
            </a:lvl1pPr>
            <a:lvl2pPr marL="342900" indent="0">
              <a:buNone/>
              <a:defRPr sz="3300">
                <a:solidFill>
                  <a:schemeClr val="bg1"/>
                </a:solidFill>
              </a:defRPr>
            </a:lvl2pPr>
            <a:lvl3pPr marL="685800" indent="0">
              <a:buNone/>
              <a:defRPr sz="3300">
                <a:solidFill>
                  <a:schemeClr val="bg1"/>
                </a:solidFill>
              </a:defRPr>
            </a:lvl3pPr>
            <a:lvl4pPr marL="1028700" indent="0">
              <a:buNone/>
              <a:defRPr sz="3300">
                <a:solidFill>
                  <a:schemeClr val="bg1"/>
                </a:solidFill>
              </a:defRPr>
            </a:lvl4pPr>
            <a:lvl5pPr marL="1371600" indent="0">
              <a:buNone/>
              <a:defRPr sz="33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205285" y="2900583"/>
            <a:ext cx="6759296" cy="5791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950">
                <a:solidFill>
                  <a:schemeClr val="bg1"/>
                </a:solidFill>
                <a:latin typeface="+mj-lt"/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7169153" y="1779588"/>
            <a:ext cx="5022849" cy="3657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413628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ransition [5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C:\Users\Priti Sanghani\AppData\Local\Microsoft\Windows\Temporary Internet Files\Content.Outlook\413XZJL6\edfirst_logo_horiz_RGB (2).pn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"/>
          <a:stretch/>
        </p:blipFill>
        <p:spPr bwMode="auto">
          <a:xfrm>
            <a:off x="205285" y="192820"/>
            <a:ext cx="6273211" cy="705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205286" y="2950866"/>
            <a:ext cx="6273212" cy="692141"/>
          </a:xfrm>
        </p:spPr>
        <p:txBody>
          <a:bodyPr>
            <a:noAutofit/>
          </a:bodyPr>
          <a:lstStyle>
            <a:lvl1pPr marL="0" indent="0" algn="l">
              <a:buNone/>
              <a:defRPr sz="3150">
                <a:solidFill>
                  <a:schemeClr val="tx2"/>
                </a:solidFill>
              </a:defRPr>
            </a:lvl1pPr>
            <a:lvl2pPr marL="342900" indent="0">
              <a:buNone/>
              <a:defRPr sz="3300">
                <a:solidFill>
                  <a:schemeClr val="bg1"/>
                </a:solidFill>
              </a:defRPr>
            </a:lvl2pPr>
            <a:lvl3pPr marL="685800" indent="0">
              <a:buNone/>
              <a:defRPr sz="3300">
                <a:solidFill>
                  <a:schemeClr val="bg1"/>
                </a:solidFill>
              </a:defRPr>
            </a:lvl3pPr>
            <a:lvl4pPr marL="1028700" indent="0">
              <a:buNone/>
              <a:defRPr sz="3300">
                <a:solidFill>
                  <a:schemeClr val="bg1"/>
                </a:solidFill>
              </a:defRPr>
            </a:lvl4pPr>
            <a:lvl5pPr marL="1371600" indent="0">
              <a:buNone/>
              <a:defRPr sz="33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8" name="Text Placeholder 10"/>
          <p:cNvSpPr>
            <a:spLocks noGrp="1"/>
          </p:cNvSpPr>
          <p:nvPr>
            <p:ph type="body" sz="quarter" idx="11" hasCustomPrompt="1"/>
          </p:nvPr>
        </p:nvSpPr>
        <p:spPr>
          <a:xfrm>
            <a:off x="205285" y="3782458"/>
            <a:ext cx="6273211" cy="579171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>
              <a:buNone/>
              <a:defRPr sz="1950">
                <a:solidFill>
                  <a:schemeClr val="bg2"/>
                </a:solidFill>
                <a:latin typeface="+mj-lt"/>
              </a:defRPr>
            </a:lvl1pPr>
            <a:lvl2pPr marL="342900" indent="0">
              <a:buNone/>
              <a:defRPr>
                <a:solidFill>
                  <a:schemeClr val="bg1"/>
                </a:solidFill>
              </a:defRPr>
            </a:lvl2pPr>
            <a:lvl3pPr marL="685800" indent="0">
              <a:buNone/>
              <a:defRPr>
                <a:solidFill>
                  <a:schemeClr val="bg1"/>
                </a:solidFill>
              </a:defRPr>
            </a:lvl3pPr>
            <a:lvl4pPr marL="1028700" indent="0">
              <a:buNone/>
              <a:defRPr>
                <a:solidFill>
                  <a:schemeClr val="bg1"/>
                </a:solidFill>
              </a:defRPr>
            </a:lvl4pPr>
            <a:lvl5pPr marL="13716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SUBTITLE</a:t>
            </a:r>
          </a:p>
        </p:txBody>
      </p:sp>
      <p:sp>
        <p:nvSpPr>
          <p:cNvPr id="12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6766560" y="0"/>
            <a:ext cx="5425440" cy="6858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098269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1"/>
          <p:cNvSpPr>
            <a:spLocks noGrp="1"/>
          </p:cNvSpPr>
          <p:nvPr>
            <p:ph type="title"/>
          </p:nvPr>
        </p:nvSpPr>
        <p:spPr>
          <a:xfrm>
            <a:off x="346637" y="201820"/>
            <a:ext cx="11498731" cy="53340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algn="l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3"/>
          <p:cNvSpPr>
            <a:spLocks noGrp="1"/>
          </p:cNvSpPr>
          <p:nvPr>
            <p:ph idx="1"/>
          </p:nvPr>
        </p:nvSpPr>
        <p:spPr>
          <a:xfrm>
            <a:off x="346638" y="1837578"/>
            <a:ext cx="11498729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136" y="6453317"/>
            <a:ext cx="816864" cy="27432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F1A25517-7F86-4871-894F-626326501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8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346637" y="201820"/>
            <a:ext cx="11498731" cy="53340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algn="l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136" y="6453317"/>
            <a:ext cx="816864" cy="27432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F1A25517-7F86-4871-894F-626326501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6896098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Subhead +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Placeholder 1"/>
          <p:cNvSpPr>
            <a:spLocks noGrp="1"/>
          </p:cNvSpPr>
          <p:nvPr>
            <p:ph type="title"/>
          </p:nvPr>
        </p:nvSpPr>
        <p:spPr>
          <a:xfrm>
            <a:off x="346637" y="201820"/>
            <a:ext cx="11498731" cy="373105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algn="l"/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136" y="6453317"/>
            <a:ext cx="816864" cy="27432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F1A25517-7F86-4871-894F-626326501892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Placeholder 1"/>
          <p:cNvSpPr txBox="1">
            <a:spLocks/>
          </p:cNvSpPr>
          <p:nvPr/>
        </p:nvSpPr>
        <p:spPr>
          <a:xfrm>
            <a:off x="346637" y="684434"/>
            <a:ext cx="11498731" cy="324739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2600" b="1" i="0" kern="1200" baseline="0" dirty="0" smtClean="0">
                <a:solidFill>
                  <a:schemeClr val="accent2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lang="en-US" sz="1500" b="0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3352454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Placeholder 1"/>
          <p:cNvSpPr>
            <a:spLocks noGrp="1"/>
          </p:cNvSpPr>
          <p:nvPr>
            <p:ph type="title"/>
          </p:nvPr>
        </p:nvSpPr>
        <p:spPr>
          <a:xfrm>
            <a:off x="346637" y="201820"/>
            <a:ext cx="11498731" cy="53340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algn="l"/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635336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25517-7F86-4871-894F-62632650189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18472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+ Footer [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0"/>
            <a:ext cx="12192000" cy="884518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136" y="6453317"/>
            <a:ext cx="816864" cy="27432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F1A25517-7F86-4871-894F-626326501892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Placeholder 1"/>
          <p:cNvSpPr txBox="1">
            <a:spLocks/>
          </p:cNvSpPr>
          <p:nvPr/>
        </p:nvSpPr>
        <p:spPr>
          <a:xfrm>
            <a:off x="346637" y="201820"/>
            <a:ext cx="11498731" cy="533401"/>
          </a:xfrm>
          <a:prstGeom prst="rect">
            <a:avLst/>
          </a:prstGeom>
        </p:spPr>
        <p:txBody>
          <a:bodyPr vert="horz" lIns="68580" tIns="34290" rIns="0" bIns="0" rtlCol="0" anchor="t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lang="en-US" sz="2600" b="1" i="0" kern="1200" baseline="0" dirty="0" smtClean="0">
                <a:solidFill>
                  <a:schemeClr val="accent2"/>
                </a:solidFill>
                <a:effectLst/>
                <a:latin typeface="+mj-lt"/>
                <a:ea typeface="+mj-ea"/>
                <a:cs typeface="Arial"/>
              </a:defRPr>
            </a:lvl1pPr>
          </a:lstStyle>
          <a:p>
            <a:r>
              <a:rPr lang="en-US" sz="1950" dirty="0">
                <a:solidFill>
                  <a:schemeClr val="bg1"/>
                </a:solidFill>
              </a:rPr>
              <a:t>Title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9114" r="49981"/>
          <a:stretch/>
        </p:blipFill>
        <p:spPr>
          <a:xfrm>
            <a:off x="11030353" y="-1819"/>
            <a:ext cx="1161649" cy="88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4444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oals [Sea Blu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25517-7F86-4871-894F-62632650189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2"/>
            <a:ext cx="812797" cy="6866975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1800" b="1" dirty="0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12800" y="1066802"/>
            <a:ext cx="11379200" cy="3352801"/>
            <a:chOff x="609600" y="1675487"/>
            <a:chExt cx="8534400" cy="2744113"/>
          </a:xfrm>
        </p:grpSpPr>
        <p:sp>
          <p:nvSpPr>
            <p:cNvPr id="7" name="Rectangle 6"/>
            <p:cNvSpPr/>
            <p:nvPr/>
          </p:nvSpPr>
          <p:spPr>
            <a:xfrm>
              <a:off x="609600" y="1675487"/>
              <a:ext cx="8534400" cy="22869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>
                <a:buNone/>
              </a:pPr>
              <a:endParaRPr lang="en-US" altLang="en-US" sz="1050" dirty="0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 flipV="1">
              <a:off x="4114799" y="3962400"/>
              <a:ext cx="1981201" cy="4572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92093" y="4"/>
            <a:ext cx="11399907" cy="1451907"/>
            <a:chOff x="594070" y="1"/>
            <a:chExt cx="8549930" cy="1451907"/>
          </a:xfrm>
          <a:solidFill>
            <a:schemeClr val="accent2"/>
          </a:solidFill>
        </p:grpSpPr>
        <p:sp>
          <p:nvSpPr>
            <p:cNvPr id="10" name="Rectangle 9"/>
            <p:cNvSpPr/>
            <p:nvPr/>
          </p:nvSpPr>
          <p:spPr>
            <a:xfrm>
              <a:off x="594070" y="1"/>
              <a:ext cx="8549930" cy="10668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 dirty="0"/>
            </a:p>
          </p:txBody>
        </p:sp>
        <p:sp>
          <p:nvSpPr>
            <p:cNvPr id="11" name="Isosceles Triangle 10"/>
            <p:cNvSpPr/>
            <p:nvPr/>
          </p:nvSpPr>
          <p:spPr>
            <a:xfrm flipV="1">
              <a:off x="4343399" y="1066800"/>
              <a:ext cx="1524000" cy="385108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14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812797" y="1451908"/>
            <a:ext cx="11262784" cy="431646"/>
          </a:xfrm>
        </p:spPr>
        <p:txBody>
          <a:bodyPr>
            <a:normAutofit/>
          </a:bodyPr>
          <a:lstStyle>
            <a:lvl1pPr marL="0" indent="0">
              <a:buNone/>
              <a:defRPr sz="1350" b="1" u="sng" spc="225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812800" y="1882775"/>
            <a:ext cx="11262781" cy="2027238"/>
          </a:xfrm>
        </p:spPr>
        <p:txBody>
          <a:bodyPr>
            <a:normAutofit/>
          </a:bodyPr>
          <a:lstStyle>
            <a:lvl1pPr marL="257175" indent="-257175">
              <a:buClr>
                <a:schemeClr val="tx1"/>
              </a:buClr>
              <a:buFont typeface="+mj-lt"/>
              <a:buAutoNum type="alphaUcPeriod"/>
              <a:defRPr sz="1350" baseline="0"/>
            </a:lvl1pPr>
            <a:lvl2pPr marL="342900" indent="0">
              <a:buNone/>
              <a:defRPr sz="1350"/>
            </a:lvl2pPr>
            <a:lvl3pPr marL="685800" indent="0">
              <a:buNone/>
              <a:defRPr sz="135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812795" y="4434534"/>
            <a:ext cx="11262784" cy="431646"/>
          </a:xfrm>
        </p:spPr>
        <p:txBody>
          <a:bodyPr>
            <a:normAutofit/>
          </a:bodyPr>
          <a:lstStyle>
            <a:lvl1pPr marL="0" indent="0">
              <a:buNone/>
              <a:defRPr sz="1350" b="1" u="sng" spc="225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15"/>
          <p:cNvSpPr>
            <a:spLocks noGrp="1"/>
          </p:cNvSpPr>
          <p:nvPr>
            <p:ph type="body" sz="quarter" idx="15"/>
          </p:nvPr>
        </p:nvSpPr>
        <p:spPr>
          <a:xfrm>
            <a:off x="812797" y="4865401"/>
            <a:ext cx="8417976" cy="1862236"/>
          </a:xfrm>
        </p:spPr>
        <p:txBody>
          <a:bodyPr>
            <a:normAutofit/>
          </a:bodyPr>
          <a:lstStyle>
            <a:lvl1pPr marL="257175" indent="-257175">
              <a:buClr>
                <a:schemeClr val="accent4"/>
              </a:buClr>
              <a:buFont typeface="Wingdings" panose="05000000000000000000" pitchFamily="2" charset="2"/>
              <a:buChar char="§"/>
              <a:defRPr sz="1350" baseline="0"/>
            </a:lvl1pPr>
            <a:lvl2pPr marL="342900" indent="0">
              <a:buNone/>
              <a:defRPr sz="1350"/>
            </a:lvl2pPr>
            <a:lvl3pPr marL="685800" indent="0">
              <a:buNone/>
              <a:defRPr sz="135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6" hasCustomPrompt="1"/>
          </p:nvPr>
        </p:nvSpPr>
        <p:spPr>
          <a:xfrm>
            <a:off x="812795" y="60328"/>
            <a:ext cx="11262784" cy="93662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950" b="1" baseline="0">
                <a:solidFill>
                  <a:schemeClr val="bg1"/>
                </a:solidFill>
              </a:defRPr>
            </a:lvl1pPr>
            <a:lvl2pPr marL="342900" indent="0">
              <a:buNone/>
              <a:defRPr sz="1800" b="1">
                <a:solidFill>
                  <a:schemeClr val="bg1"/>
                </a:solidFill>
              </a:defRPr>
            </a:lvl2pPr>
            <a:lvl3pPr marL="685800" indent="0">
              <a:buNone/>
              <a:defRPr sz="1800" b="1">
                <a:solidFill>
                  <a:schemeClr val="bg1"/>
                </a:solidFill>
              </a:defRPr>
            </a:lvl3pPr>
            <a:lvl4pPr marL="1028700" indent="0">
              <a:buNone/>
              <a:defRPr sz="1800" b="1">
                <a:solidFill>
                  <a:schemeClr val="bg1"/>
                </a:solidFill>
              </a:defRPr>
            </a:lvl4pPr>
            <a:lvl5pPr marL="13716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Tap to add title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-2436188" y="3575993"/>
            <a:ext cx="5660840" cy="642453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800" b="1" baseline="0">
                <a:solidFill>
                  <a:schemeClr val="bg1"/>
                </a:solidFill>
              </a:defRPr>
            </a:lvl1pPr>
            <a:lvl2pPr marL="342900" indent="0">
              <a:buNone/>
              <a:defRPr sz="1800" b="1">
                <a:solidFill>
                  <a:schemeClr val="bg1"/>
                </a:solidFill>
              </a:defRPr>
            </a:lvl2pPr>
            <a:lvl3pPr marL="685800" indent="0">
              <a:buNone/>
              <a:defRPr sz="1800" b="1">
                <a:solidFill>
                  <a:schemeClr val="bg1"/>
                </a:solidFill>
              </a:defRPr>
            </a:lvl3pPr>
            <a:lvl4pPr marL="1028700" indent="0">
              <a:buNone/>
              <a:defRPr sz="1800" b="1">
                <a:solidFill>
                  <a:schemeClr val="bg1"/>
                </a:solidFill>
              </a:defRPr>
            </a:lvl4pPr>
            <a:lvl5pPr marL="13716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Tap to add title</a:t>
            </a:r>
          </a:p>
        </p:txBody>
      </p:sp>
    </p:spTree>
    <p:extLst>
      <p:ext uri="{BB962C8B-B14F-4D97-AF65-F5344CB8AC3E}">
        <p14:creationId xmlns:p14="http://schemas.microsoft.com/office/powerpoint/2010/main" val="382451857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oals [Autumn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25517-7F86-4871-894F-62632650189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2"/>
            <a:ext cx="812797" cy="6866975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1800" b="1" dirty="0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12800" y="1066802"/>
            <a:ext cx="11379200" cy="3352801"/>
            <a:chOff x="609600" y="1675487"/>
            <a:chExt cx="8534400" cy="2744113"/>
          </a:xfrm>
        </p:grpSpPr>
        <p:sp>
          <p:nvSpPr>
            <p:cNvPr id="7" name="Rectangle 6"/>
            <p:cNvSpPr/>
            <p:nvPr/>
          </p:nvSpPr>
          <p:spPr>
            <a:xfrm>
              <a:off x="609600" y="1675487"/>
              <a:ext cx="8534400" cy="22869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>
                <a:buNone/>
              </a:pPr>
              <a:endParaRPr lang="en-US" altLang="en-US" sz="1050" dirty="0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 flipV="1">
              <a:off x="4114799" y="3962400"/>
              <a:ext cx="1981201" cy="4572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92093" y="4"/>
            <a:ext cx="11399907" cy="1451907"/>
            <a:chOff x="594070" y="1"/>
            <a:chExt cx="8549930" cy="1451907"/>
          </a:xfrm>
          <a:solidFill>
            <a:schemeClr val="accent3"/>
          </a:solidFill>
        </p:grpSpPr>
        <p:sp>
          <p:nvSpPr>
            <p:cNvPr id="10" name="Rectangle 9"/>
            <p:cNvSpPr/>
            <p:nvPr/>
          </p:nvSpPr>
          <p:spPr>
            <a:xfrm>
              <a:off x="594070" y="1"/>
              <a:ext cx="8549930" cy="10668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 dirty="0"/>
            </a:p>
          </p:txBody>
        </p:sp>
        <p:sp>
          <p:nvSpPr>
            <p:cNvPr id="11" name="Isosceles Triangle 10"/>
            <p:cNvSpPr/>
            <p:nvPr/>
          </p:nvSpPr>
          <p:spPr>
            <a:xfrm flipV="1">
              <a:off x="4343399" y="1066800"/>
              <a:ext cx="1524000" cy="385108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14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812797" y="1451908"/>
            <a:ext cx="11262784" cy="431646"/>
          </a:xfrm>
        </p:spPr>
        <p:txBody>
          <a:bodyPr>
            <a:normAutofit/>
          </a:bodyPr>
          <a:lstStyle>
            <a:lvl1pPr marL="0" indent="0">
              <a:buNone/>
              <a:defRPr sz="1350" b="1" u="sng" spc="225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812800" y="1882775"/>
            <a:ext cx="11262781" cy="2027238"/>
          </a:xfrm>
        </p:spPr>
        <p:txBody>
          <a:bodyPr>
            <a:normAutofit/>
          </a:bodyPr>
          <a:lstStyle>
            <a:lvl1pPr marL="257175" indent="-257175">
              <a:buClr>
                <a:schemeClr val="tx1"/>
              </a:buClr>
              <a:buFont typeface="+mj-lt"/>
              <a:buAutoNum type="alphaUcPeriod"/>
              <a:defRPr sz="1350" baseline="0"/>
            </a:lvl1pPr>
            <a:lvl2pPr marL="342900" indent="0">
              <a:buNone/>
              <a:defRPr sz="1350"/>
            </a:lvl2pPr>
            <a:lvl3pPr marL="685800" indent="0">
              <a:buNone/>
              <a:defRPr sz="135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812795" y="4434534"/>
            <a:ext cx="11262784" cy="431646"/>
          </a:xfrm>
        </p:spPr>
        <p:txBody>
          <a:bodyPr>
            <a:normAutofit/>
          </a:bodyPr>
          <a:lstStyle>
            <a:lvl1pPr marL="0" indent="0">
              <a:buNone/>
              <a:defRPr sz="1350" b="1" u="sng" spc="225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15"/>
          <p:cNvSpPr>
            <a:spLocks noGrp="1"/>
          </p:cNvSpPr>
          <p:nvPr>
            <p:ph type="body" sz="quarter" idx="15"/>
          </p:nvPr>
        </p:nvSpPr>
        <p:spPr>
          <a:xfrm>
            <a:off x="812797" y="4865401"/>
            <a:ext cx="8417976" cy="1862236"/>
          </a:xfrm>
        </p:spPr>
        <p:txBody>
          <a:bodyPr>
            <a:normAutofit/>
          </a:bodyPr>
          <a:lstStyle>
            <a:lvl1pPr marL="257175" indent="-257175">
              <a:buClr>
                <a:schemeClr val="accent4"/>
              </a:buClr>
              <a:buFont typeface="Wingdings" panose="05000000000000000000" pitchFamily="2" charset="2"/>
              <a:buChar char="§"/>
              <a:defRPr sz="1350" baseline="0"/>
            </a:lvl1pPr>
            <a:lvl2pPr marL="342900" indent="0">
              <a:buNone/>
              <a:defRPr sz="1350"/>
            </a:lvl2pPr>
            <a:lvl3pPr marL="685800" indent="0">
              <a:buNone/>
              <a:defRPr sz="135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6" hasCustomPrompt="1"/>
          </p:nvPr>
        </p:nvSpPr>
        <p:spPr>
          <a:xfrm>
            <a:off x="812795" y="60328"/>
            <a:ext cx="11262784" cy="93662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950" b="1" baseline="0">
                <a:solidFill>
                  <a:schemeClr val="bg1"/>
                </a:solidFill>
              </a:defRPr>
            </a:lvl1pPr>
            <a:lvl2pPr marL="342900" indent="0">
              <a:buNone/>
              <a:defRPr sz="1800" b="1">
                <a:solidFill>
                  <a:schemeClr val="bg1"/>
                </a:solidFill>
              </a:defRPr>
            </a:lvl2pPr>
            <a:lvl3pPr marL="685800" indent="0">
              <a:buNone/>
              <a:defRPr sz="1800" b="1">
                <a:solidFill>
                  <a:schemeClr val="bg1"/>
                </a:solidFill>
              </a:defRPr>
            </a:lvl3pPr>
            <a:lvl4pPr marL="1028700" indent="0">
              <a:buNone/>
              <a:defRPr sz="1800" b="1">
                <a:solidFill>
                  <a:schemeClr val="bg1"/>
                </a:solidFill>
              </a:defRPr>
            </a:lvl4pPr>
            <a:lvl5pPr marL="13716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Tap to add title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-2436188" y="3575993"/>
            <a:ext cx="5660840" cy="642453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800" b="1" baseline="0">
                <a:solidFill>
                  <a:schemeClr val="bg1"/>
                </a:solidFill>
              </a:defRPr>
            </a:lvl1pPr>
            <a:lvl2pPr marL="342900" indent="0">
              <a:buNone/>
              <a:defRPr sz="1800" b="1">
                <a:solidFill>
                  <a:schemeClr val="bg1"/>
                </a:solidFill>
              </a:defRPr>
            </a:lvl2pPr>
            <a:lvl3pPr marL="685800" indent="0">
              <a:buNone/>
              <a:defRPr sz="1800" b="1">
                <a:solidFill>
                  <a:schemeClr val="bg1"/>
                </a:solidFill>
              </a:defRPr>
            </a:lvl3pPr>
            <a:lvl4pPr marL="1028700" indent="0">
              <a:buNone/>
              <a:defRPr sz="1800" b="1">
                <a:solidFill>
                  <a:schemeClr val="bg1"/>
                </a:solidFill>
              </a:defRPr>
            </a:lvl4pPr>
            <a:lvl5pPr marL="13716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Tap to add title</a:t>
            </a:r>
          </a:p>
        </p:txBody>
      </p:sp>
    </p:spTree>
    <p:extLst>
      <p:ext uri="{BB962C8B-B14F-4D97-AF65-F5344CB8AC3E}">
        <p14:creationId xmlns:p14="http://schemas.microsoft.com/office/powerpoint/2010/main" val="354051786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oals [Pear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25517-7F86-4871-894F-62632650189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2"/>
            <a:ext cx="812797" cy="686697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1800" b="1" dirty="0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12800" y="1066802"/>
            <a:ext cx="11379200" cy="3352801"/>
            <a:chOff x="609600" y="1675487"/>
            <a:chExt cx="8534400" cy="2744113"/>
          </a:xfrm>
        </p:grpSpPr>
        <p:sp>
          <p:nvSpPr>
            <p:cNvPr id="7" name="Rectangle 6"/>
            <p:cNvSpPr/>
            <p:nvPr/>
          </p:nvSpPr>
          <p:spPr>
            <a:xfrm>
              <a:off x="609600" y="1675487"/>
              <a:ext cx="8534400" cy="22869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>
                <a:buNone/>
              </a:pPr>
              <a:endParaRPr lang="en-US" altLang="en-US" sz="1050" dirty="0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 flipV="1">
              <a:off x="4114799" y="3962400"/>
              <a:ext cx="1981201" cy="4572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92093" y="4"/>
            <a:ext cx="11399907" cy="1451907"/>
            <a:chOff x="594070" y="1"/>
            <a:chExt cx="8549930" cy="1451907"/>
          </a:xfrm>
          <a:solidFill>
            <a:schemeClr val="accent4"/>
          </a:solidFill>
        </p:grpSpPr>
        <p:sp>
          <p:nvSpPr>
            <p:cNvPr id="10" name="Rectangle 9"/>
            <p:cNvSpPr/>
            <p:nvPr/>
          </p:nvSpPr>
          <p:spPr>
            <a:xfrm>
              <a:off x="594070" y="1"/>
              <a:ext cx="8549930" cy="10668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 dirty="0"/>
            </a:p>
          </p:txBody>
        </p:sp>
        <p:sp>
          <p:nvSpPr>
            <p:cNvPr id="11" name="Isosceles Triangle 10"/>
            <p:cNvSpPr/>
            <p:nvPr/>
          </p:nvSpPr>
          <p:spPr>
            <a:xfrm flipV="1">
              <a:off x="4343399" y="1066800"/>
              <a:ext cx="1524000" cy="385108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14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812797" y="1451908"/>
            <a:ext cx="11262784" cy="431646"/>
          </a:xfrm>
        </p:spPr>
        <p:txBody>
          <a:bodyPr>
            <a:normAutofit/>
          </a:bodyPr>
          <a:lstStyle>
            <a:lvl1pPr marL="0" indent="0">
              <a:buNone/>
              <a:defRPr sz="1350" b="1" u="sng" spc="225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812800" y="1882775"/>
            <a:ext cx="11262781" cy="2027238"/>
          </a:xfrm>
        </p:spPr>
        <p:txBody>
          <a:bodyPr>
            <a:normAutofit/>
          </a:bodyPr>
          <a:lstStyle>
            <a:lvl1pPr marL="257175" indent="-257175">
              <a:buClr>
                <a:schemeClr val="tx1"/>
              </a:buClr>
              <a:buFont typeface="+mj-lt"/>
              <a:buAutoNum type="alphaUcPeriod"/>
              <a:defRPr sz="1350" baseline="0"/>
            </a:lvl1pPr>
            <a:lvl2pPr marL="342900" indent="0">
              <a:buNone/>
              <a:defRPr sz="1350"/>
            </a:lvl2pPr>
            <a:lvl3pPr marL="685800" indent="0">
              <a:buNone/>
              <a:defRPr sz="135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812795" y="4434534"/>
            <a:ext cx="11262784" cy="431646"/>
          </a:xfrm>
        </p:spPr>
        <p:txBody>
          <a:bodyPr>
            <a:normAutofit/>
          </a:bodyPr>
          <a:lstStyle>
            <a:lvl1pPr marL="0" indent="0">
              <a:buNone/>
              <a:defRPr sz="1350" b="1" u="sng" spc="225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15"/>
          <p:cNvSpPr>
            <a:spLocks noGrp="1"/>
          </p:cNvSpPr>
          <p:nvPr>
            <p:ph type="body" sz="quarter" idx="15"/>
          </p:nvPr>
        </p:nvSpPr>
        <p:spPr>
          <a:xfrm>
            <a:off x="812797" y="4865401"/>
            <a:ext cx="8417976" cy="1862236"/>
          </a:xfrm>
        </p:spPr>
        <p:txBody>
          <a:bodyPr>
            <a:normAutofit/>
          </a:bodyPr>
          <a:lstStyle>
            <a:lvl1pPr marL="257175" indent="-257175">
              <a:buClr>
                <a:schemeClr val="accent4"/>
              </a:buClr>
              <a:buFont typeface="Wingdings" panose="05000000000000000000" pitchFamily="2" charset="2"/>
              <a:buChar char="§"/>
              <a:defRPr sz="1350" baseline="0"/>
            </a:lvl1pPr>
            <a:lvl2pPr marL="342900" indent="0">
              <a:buNone/>
              <a:defRPr sz="1350"/>
            </a:lvl2pPr>
            <a:lvl3pPr marL="685800" indent="0">
              <a:buNone/>
              <a:defRPr sz="135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6" hasCustomPrompt="1"/>
          </p:nvPr>
        </p:nvSpPr>
        <p:spPr>
          <a:xfrm>
            <a:off x="812795" y="60328"/>
            <a:ext cx="11262784" cy="93662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950" b="1" baseline="0">
                <a:solidFill>
                  <a:schemeClr val="bg1"/>
                </a:solidFill>
              </a:defRPr>
            </a:lvl1pPr>
            <a:lvl2pPr marL="342900" indent="0">
              <a:buNone/>
              <a:defRPr sz="1800" b="1">
                <a:solidFill>
                  <a:schemeClr val="bg1"/>
                </a:solidFill>
              </a:defRPr>
            </a:lvl2pPr>
            <a:lvl3pPr marL="685800" indent="0">
              <a:buNone/>
              <a:defRPr sz="1800" b="1">
                <a:solidFill>
                  <a:schemeClr val="bg1"/>
                </a:solidFill>
              </a:defRPr>
            </a:lvl3pPr>
            <a:lvl4pPr marL="1028700" indent="0">
              <a:buNone/>
              <a:defRPr sz="1800" b="1">
                <a:solidFill>
                  <a:schemeClr val="bg1"/>
                </a:solidFill>
              </a:defRPr>
            </a:lvl4pPr>
            <a:lvl5pPr marL="13716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Tap to add title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-2436188" y="3575993"/>
            <a:ext cx="5660840" cy="642453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800" b="1" baseline="0">
                <a:solidFill>
                  <a:schemeClr val="bg1"/>
                </a:solidFill>
              </a:defRPr>
            </a:lvl1pPr>
            <a:lvl2pPr marL="342900" indent="0">
              <a:buNone/>
              <a:defRPr sz="1800" b="1">
                <a:solidFill>
                  <a:schemeClr val="bg1"/>
                </a:solidFill>
              </a:defRPr>
            </a:lvl2pPr>
            <a:lvl3pPr marL="685800" indent="0">
              <a:buNone/>
              <a:defRPr sz="1800" b="1">
                <a:solidFill>
                  <a:schemeClr val="bg1"/>
                </a:solidFill>
              </a:defRPr>
            </a:lvl3pPr>
            <a:lvl4pPr marL="1028700" indent="0">
              <a:buNone/>
              <a:defRPr sz="1800" b="1">
                <a:solidFill>
                  <a:schemeClr val="bg1"/>
                </a:solidFill>
              </a:defRPr>
            </a:lvl4pPr>
            <a:lvl5pPr marL="13716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Tap to add title</a:t>
            </a:r>
          </a:p>
        </p:txBody>
      </p:sp>
    </p:spTree>
    <p:extLst>
      <p:ext uri="{BB962C8B-B14F-4D97-AF65-F5344CB8AC3E}">
        <p14:creationId xmlns:p14="http://schemas.microsoft.com/office/powerpoint/2010/main" val="369224790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Goals [Marmalad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1A25517-7F86-4871-894F-62632650189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0" y="2"/>
            <a:ext cx="812797" cy="6866975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vert="vert270" rtlCol="0" anchor="ctr"/>
          <a:lstStyle/>
          <a:p>
            <a:pPr algn="ctr"/>
            <a:endParaRPr lang="en-US" sz="1800" b="1" dirty="0">
              <a:solidFill>
                <a:schemeClr val="bg1"/>
              </a:solidFill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812800" y="1066802"/>
            <a:ext cx="11379200" cy="3352801"/>
            <a:chOff x="609600" y="1675487"/>
            <a:chExt cx="8534400" cy="2744113"/>
          </a:xfrm>
        </p:grpSpPr>
        <p:sp>
          <p:nvSpPr>
            <p:cNvPr id="7" name="Rectangle 6"/>
            <p:cNvSpPr/>
            <p:nvPr/>
          </p:nvSpPr>
          <p:spPr>
            <a:xfrm>
              <a:off x="609600" y="1675487"/>
              <a:ext cx="8534400" cy="22869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indent="0">
                <a:buNone/>
              </a:pPr>
              <a:endParaRPr lang="en-US" altLang="en-US" sz="1050" dirty="0">
                <a:solidFill>
                  <a:schemeClr val="tx1"/>
                </a:solidFill>
              </a:endParaRPr>
            </a:p>
          </p:txBody>
        </p:sp>
        <p:sp>
          <p:nvSpPr>
            <p:cNvPr id="8" name="Isosceles Triangle 7"/>
            <p:cNvSpPr/>
            <p:nvPr/>
          </p:nvSpPr>
          <p:spPr>
            <a:xfrm flipV="1">
              <a:off x="4114799" y="3962400"/>
              <a:ext cx="1981201" cy="457200"/>
            </a:xfrm>
            <a:prstGeom prst="triangle">
              <a:avLst/>
            </a:prstGeom>
            <a:solidFill>
              <a:schemeClr val="bg1">
                <a:lumMod val="9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792093" y="4"/>
            <a:ext cx="11399907" cy="1451907"/>
            <a:chOff x="594070" y="1"/>
            <a:chExt cx="8549930" cy="1451907"/>
          </a:xfrm>
          <a:solidFill>
            <a:schemeClr val="accent5"/>
          </a:solidFill>
        </p:grpSpPr>
        <p:sp>
          <p:nvSpPr>
            <p:cNvPr id="10" name="Rectangle 9"/>
            <p:cNvSpPr/>
            <p:nvPr/>
          </p:nvSpPr>
          <p:spPr>
            <a:xfrm>
              <a:off x="594070" y="1"/>
              <a:ext cx="8549930" cy="1066802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500" b="1" dirty="0"/>
            </a:p>
          </p:txBody>
        </p:sp>
        <p:sp>
          <p:nvSpPr>
            <p:cNvPr id="11" name="Isosceles Triangle 10"/>
            <p:cNvSpPr/>
            <p:nvPr/>
          </p:nvSpPr>
          <p:spPr>
            <a:xfrm flipV="1">
              <a:off x="4343399" y="1066800"/>
              <a:ext cx="1524000" cy="385108"/>
            </a:xfrm>
            <a:prstGeom prst="triangle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 dirty="0"/>
            </a:p>
          </p:txBody>
        </p:sp>
      </p:grpSp>
      <p:sp>
        <p:nvSpPr>
          <p:cNvPr id="14" name="Text Placeholder 12"/>
          <p:cNvSpPr>
            <a:spLocks noGrp="1"/>
          </p:cNvSpPr>
          <p:nvPr>
            <p:ph type="body" sz="quarter" idx="11" hasCustomPrompt="1"/>
          </p:nvPr>
        </p:nvSpPr>
        <p:spPr>
          <a:xfrm>
            <a:off x="812797" y="1451908"/>
            <a:ext cx="11262784" cy="431646"/>
          </a:xfrm>
        </p:spPr>
        <p:txBody>
          <a:bodyPr>
            <a:normAutofit/>
          </a:bodyPr>
          <a:lstStyle>
            <a:lvl1pPr marL="0" indent="0">
              <a:buNone/>
              <a:defRPr sz="1350" b="1" u="sng" spc="225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7" name="Text Placeholder 15"/>
          <p:cNvSpPr>
            <a:spLocks noGrp="1"/>
          </p:cNvSpPr>
          <p:nvPr>
            <p:ph type="body" sz="quarter" idx="12"/>
          </p:nvPr>
        </p:nvSpPr>
        <p:spPr>
          <a:xfrm>
            <a:off x="812800" y="1882775"/>
            <a:ext cx="11262781" cy="2027238"/>
          </a:xfrm>
        </p:spPr>
        <p:txBody>
          <a:bodyPr>
            <a:normAutofit/>
          </a:bodyPr>
          <a:lstStyle>
            <a:lvl1pPr marL="257175" indent="-257175">
              <a:buClr>
                <a:schemeClr val="tx1"/>
              </a:buClr>
              <a:buFont typeface="+mj-lt"/>
              <a:buAutoNum type="alphaUcPeriod"/>
              <a:defRPr sz="1350" baseline="0"/>
            </a:lvl1pPr>
            <a:lvl2pPr marL="342900" indent="0">
              <a:buNone/>
              <a:defRPr sz="1350"/>
            </a:lvl2pPr>
            <a:lvl3pPr marL="685800" indent="0">
              <a:buNone/>
              <a:defRPr sz="135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2" name="Text Placeholder 12"/>
          <p:cNvSpPr>
            <a:spLocks noGrp="1"/>
          </p:cNvSpPr>
          <p:nvPr>
            <p:ph type="body" sz="quarter" idx="14" hasCustomPrompt="1"/>
          </p:nvPr>
        </p:nvSpPr>
        <p:spPr>
          <a:xfrm>
            <a:off x="812795" y="4434534"/>
            <a:ext cx="11262784" cy="431646"/>
          </a:xfrm>
        </p:spPr>
        <p:txBody>
          <a:bodyPr>
            <a:normAutofit/>
          </a:bodyPr>
          <a:lstStyle>
            <a:lvl1pPr marL="0" indent="0">
              <a:buNone/>
              <a:defRPr sz="1350" b="1" u="sng" spc="225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Text Placeholder 15"/>
          <p:cNvSpPr>
            <a:spLocks noGrp="1"/>
          </p:cNvSpPr>
          <p:nvPr>
            <p:ph type="body" sz="quarter" idx="15"/>
          </p:nvPr>
        </p:nvSpPr>
        <p:spPr>
          <a:xfrm>
            <a:off x="812797" y="4865401"/>
            <a:ext cx="8417976" cy="1862236"/>
          </a:xfrm>
        </p:spPr>
        <p:txBody>
          <a:bodyPr>
            <a:normAutofit/>
          </a:bodyPr>
          <a:lstStyle>
            <a:lvl1pPr marL="257175" indent="-257175">
              <a:buClr>
                <a:schemeClr val="accent4"/>
              </a:buClr>
              <a:buFont typeface="Wingdings" panose="05000000000000000000" pitchFamily="2" charset="2"/>
              <a:buChar char="§"/>
              <a:defRPr sz="1350" baseline="0"/>
            </a:lvl1pPr>
            <a:lvl2pPr marL="342900" indent="0">
              <a:buNone/>
              <a:defRPr sz="1350"/>
            </a:lvl2pPr>
            <a:lvl3pPr marL="685800" indent="0">
              <a:buNone/>
              <a:defRPr sz="135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6" hasCustomPrompt="1"/>
          </p:nvPr>
        </p:nvSpPr>
        <p:spPr>
          <a:xfrm>
            <a:off x="812795" y="60328"/>
            <a:ext cx="11262784" cy="936625"/>
          </a:xfrm>
        </p:spPr>
        <p:txBody>
          <a:bodyPr lIns="0" tIns="0" rIns="0" bIns="0">
            <a:noAutofit/>
          </a:bodyPr>
          <a:lstStyle>
            <a:lvl1pPr marL="0" indent="0">
              <a:buNone/>
              <a:defRPr sz="1950" b="1" baseline="0">
                <a:solidFill>
                  <a:schemeClr val="bg1"/>
                </a:solidFill>
              </a:defRPr>
            </a:lvl1pPr>
            <a:lvl2pPr marL="342900" indent="0">
              <a:buNone/>
              <a:defRPr sz="1800" b="1">
                <a:solidFill>
                  <a:schemeClr val="bg1"/>
                </a:solidFill>
              </a:defRPr>
            </a:lvl2pPr>
            <a:lvl3pPr marL="685800" indent="0">
              <a:buNone/>
              <a:defRPr sz="1800" b="1">
                <a:solidFill>
                  <a:schemeClr val="bg1"/>
                </a:solidFill>
              </a:defRPr>
            </a:lvl3pPr>
            <a:lvl4pPr marL="1028700" indent="0">
              <a:buNone/>
              <a:defRPr sz="1800" b="1">
                <a:solidFill>
                  <a:schemeClr val="bg1"/>
                </a:solidFill>
              </a:defRPr>
            </a:lvl4pPr>
            <a:lvl5pPr marL="13716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Tap to add title</a:t>
            </a:r>
          </a:p>
        </p:txBody>
      </p:sp>
      <p:sp>
        <p:nvSpPr>
          <p:cNvPr id="26" name="Text Placeholder 24"/>
          <p:cNvSpPr>
            <a:spLocks noGrp="1"/>
          </p:cNvSpPr>
          <p:nvPr>
            <p:ph type="body" sz="quarter" idx="17" hasCustomPrompt="1"/>
          </p:nvPr>
        </p:nvSpPr>
        <p:spPr>
          <a:xfrm rot="16200000">
            <a:off x="-2436188" y="3575993"/>
            <a:ext cx="5660840" cy="642453"/>
          </a:xfrm>
        </p:spPr>
        <p:txBody>
          <a:bodyPr lIns="0" tIns="0" rIns="0" bIns="0">
            <a:noAutofit/>
          </a:bodyPr>
          <a:lstStyle>
            <a:lvl1pPr marL="0" indent="0" algn="ctr">
              <a:buNone/>
              <a:defRPr sz="1800" b="1" baseline="0">
                <a:solidFill>
                  <a:schemeClr val="bg1"/>
                </a:solidFill>
              </a:defRPr>
            </a:lvl1pPr>
            <a:lvl2pPr marL="342900" indent="0">
              <a:buNone/>
              <a:defRPr sz="1800" b="1">
                <a:solidFill>
                  <a:schemeClr val="bg1"/>
                </a:solidFill>
              </a:defRPr>
            </a:lvl2pPr>
            <a:lvl3pPr marL="685800" indent="0">
              <a:buNone/>
              <a:defRPr sz="1800" b="1">
                <a:solidFill>
                  <a:schemeClr val="bg1"/>
                </a:solidFill>
              </a:defRPr>
            </a:lvl3pPr>
            <a:lvl4pPr marL="1028700" indent="0">
              <a:buNone/>
              <a:defRPr sz="1800" b="1">
                <a:solidFill>
                  <a:schemeClr val="bg1"/>
                </a:solidFill>
              </a:defRPr>
            </a:lvl4pPr>
            <a:lvl5pPr marL="1371600" indent="0">
              <a:buNone/>
              <a:defRPr sz="1800" b="1">
                <a:solidFill>
                  <a:schemeClr val="bg1"/>
                </a:solidFill>
              </a:defRPr>
            </a:lvl5pPr>
          </a:lstStyle>
          <a:p>
            <a:pPr lvl="0"/>
            <a:r>
              <a:rPr lang="en-US" dirty="0"/>
              <a:t>Tap to add title</a:t>
            </a:r>
          </a:p>
        </p:txBody>
      </p:sp>
    </p:spTree>
    <p:extLst>
      <p:ext uri="{BB962C8B-B14F-4D97-AF65-F5344CB8AC3E}">
        <p14:creationId xmlns:p14="http://schemas.microsoft.com/office/powerpoint/2010/main" val="383766515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9144000" cy="6858000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2850"/>
            <a:stretch/>
          </p:blipFill>
          <p:spPr>
            <a:xfrm>
              <a:off x="0" y="0"/>
              <a:ext cx="9144000" cy="2626599"/>
            </a:xfrm>
            <a:prstGeom prst="rect">
              <a:avLst/>
            </a:prstGeom>
          </p:spPr>
        </p:pic>
        <p:sp>
          <p:nvSpPr>
            <p:cNvPr id="9" name="Rectangle 8"/>
            <p:cNvSpPr/>
            <p:nvPr/>
          </p:nvSpPr>
          <p:spPr>
            <a:xfrm>
              <a:off x="0" y="2626599"/>
              <a:ext cx="9144000" cy="423140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48428" y="5824530"/>
            <a:ext cx="3295144" cy="6775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207264" y="3884701"/>
            <a:ext cx="1177747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50" dirty="0">
                <a:solidFill>
                  <a:schemeClr val="bg1"/>
                </a:solidFill>
              </a:rPr>
              <a:t>Thank you!</a:t>
            </a:r>
          </a:p>
          <a:p>
            <a:pPr algn="ctr"/>
            <a:r>
              <a:rPr lang="en-US" sz="2250" dirty="0">
                <a:solidFill>
                  <a:schemeClr val="bg1"/>
                </a:solidFill>
              </a:rPr>
              <a:t>Education-First.com</a:t>
            </a:r>
          </a:p>
        </p:txBody>
      </p:sp>
    </p:spTree>
    <p:extLst>
      <p:ext uri="{BB962C8B-B14F-4D97-AF65-F5344CB8AC3E}">
        <p14:creationId xmlns:p14="http://schemas.microsoft.com/office/powerpoint/2010/main" val="84439242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[2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3505200"/>
            <a:ext cx="12192000" cy="2585062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pic>
        <p:nvPicPr>
          <p:cNvPr id="5" name="Picture 2" descr="C:\Users\Priti Sanghani\AppData\Local\Microsoft\Windows\Temporary Internet Files\Content.Outlook\413XZJL6\edfirst_logo_horiz_RGB (2)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0" y="240632"/>
            <a:ext cx="7721600" cy="868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283201" y="4267203"/>
            <a:ext cx="6197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b="1" dirty="0">
                <a:solidFill>
                  <a:schemeClr val="bg1"/>
                </a:solidFill>
                <a:cs typeface="Cali"/>
              </a:rPr>
              <a:t>Thank you!</a:t>
            </a:r>
          </a:p>
          <a:p>
            <a:r>
              <a:rPr lang="en-US" sz="1800" b="1" dirty="0">
                <a:solidFill>
                  <a:schemeClr val="bg1"/>
                </a:solidFill>
                <a:cs typeface="Cali"/>
              </a:rPr>
              <a:t>www.education-first.com</a:t>
            </a:r>
          </a:p>
        </p:txBody>
      </p:sp>
    </p:spTree>
    <p:extLst>
      <p:ext uri="{BB962C8B-B14F-4D97-AF65-F5344CB8AC3E}">
        <p14:creationId xmlns:p14="http://schemas.microsoft.com/office/powerpoint/2010/main" val="40180055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13" Type="http://schemas.openxmlformats.org/officeDocument/2006/relationships/slideLayout" Target="../slideLayouts/slideLayout36.xml"/><Relationship Id="rId1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26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30.xml"/><Relationship Id="rId12" Type="http://schemas.openxmlformats.org/officeDocument/2006/relationships/slideLayout" Target="../slideLayouts/slideLayout35.xml"/><Relationship Id="rId17" Type="http://schemas.openxmlformats.org/officeDocument/2006/relationships/slideLayout" Target="../slideLayouts/slideLayout40.xml"/><Relationship Id="rId2" Type="http://schemas.openxmlformats.org/officeDocument/2006/relationships/slideLayout" Target="../slideLayouts/slideLayout25.xml"/><Relationship Id="rId16" Type="http://schemas.openxmlformats.org/officeDocument/2006/relationships/slideLayout" Target="../slideLayouts/slideLayout39.xml"/><Relationship Id="rId20" Type="http://schemas.openxmlformats.org/officeDocument/2006/relationships/slideLayout" Target="../slideLayouts/slideLayout43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33.xml"/><Relationship Id="rId19" Type="http://schemas.openxmlformats.org/officeDocument/2006/relationships/slideLayout" Target="../slideLayouts/slideLayout42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Relationship Id="rId14" Type="http://schemas.openxmlformats.org/officeDocument/2006/relationships/slideLayout" Target="../slideLayouts/slideLayout37.xml"/><Relationship Id="rId22" Type="http://schemas.openxmlformats.org/officeDocument/2006/relationships/image" Target="../media/image1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6637" y="201820"/>
            <a:ext cx="11498731" cy="53340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algn="l"/>
            <a:r>
              <a:rPr lang="en-US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46638" y="1837578"/>
            <a:ext cx="11498729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136" y="6453317"/>
            <a:ext cx="816864" cy="27432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26DF0667-EC61-4DA7-BB15-A3D063EBE601}" type="slidenum">
              <a:rPr lang="en-US" smtClean="0"/>
              <a:t>‹#›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17C863-71B2-48A8-8D0E-889770DEF07F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tretch>
            <a:fillRect/>
          </a:stretch>
        </p:blipFill>
        <p:spPr>
          <a:xfrm>
            <a:off x="152401" y="6400800"/>
            <a:ext cx="2174798" cy="326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63905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692" r:id="rId16"/>
    <p:sldLayoutId id="2147483693" r:id="rId17"/>
    <p:sldLayoutId id="2147483694" r:id="rId18"/>
    <p:sldLayoutId id="2147483695" r:id="rId19"/>
    <p:sldLayoutId id="2147483696" r:id="rId20"/>
    <p:sldLayoutId id="2147483697" r:id="rId21"/>
    <p:sldLayoutId id="2147483698" r:id="rId22"/>
    <p:sldLayoutId id="2147483675" r:id="rId23"/>
  </p:sldLayoutIdLst>
  <p:hf hdr="0" ftr="0" dt="0"/>
  <p:txStyles>
    <p:titleStyle>
      <a:lvl1pPr algn="l" defTabSz="342900" rtl="0" eaLnBrk="1" latinLnBrk="0" hangingPunct="1">
        <a:spcBef>
          <a:spcPct val="0"/>
        </a:spcBef>
        <a:buNone/>
        <a:defRPr lang="en-US" sz="1950" b="1" i="0" kern="1200" baseline="0" dirty="0" smtClean="0">
          <a:solidFill>
            <a:schemeClr val="accent2"/>
          </a:solidFill>
          <a:effectLst/>
          <a:latin typeface="+mj-lt"/>
          <a:ea typeface="+mj-ea"/>
          <a:cs typeface="Arial"/>
        </a:defRPr>
      </a:lvl1pPr>
    </p:titleStyle>
    <p:bodyStyle>
      <a:lvl1pPr marL="257175" marR="0" indent="-257175" algn="l" defTabSz="3429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accent4"/>
        </a:buClr>
        <a:buSzPct val="100000"/>
        <a:buFont typeface="Wingdings" charset="2"/>
        <a:buChar char="§"/>
        <a:tabLst/>
        <a:defRPr sz="1800" b="0" i="0" kern="1200" baseline="0">
          <a:solidFill>
            <a:schemeClr val="tx1"/>
          </a:solidFill>
          <a:latin typeface="+mn-lt"/>
          <a:ea typeface="+mn-ea"/>
          <a:cs typeface="Arial"/>
        </a:defRPr>
      </a:lvl1pPr>
      <a:lvl2pPr marL="557213" marR="0" indent="-214313" algn="l" defTabSz="3429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accent4"/>
        </a:buClr>
        <a:buSzPct val="120000"/>
        <a:buFont typeface="Calibri" panose="020F0502020204030204" pitchFamily="34" charset="0"/>
        <a:buChar char="+"/>
        <a:tabLst/>
        <a:defRPr sz="1650" b="0" i="0" kern="1200" baseline="0">
          <a:solidFill>
            <a:schemeClr val="tx1"/>
          </a:solidFill>
          <a:latin typeface="+mn-lt"/>
          <a:ea typeface="+mn-ea"/>
          <a:cs typeface="Arial"/>
        </a:defRPr>
      </a:lvl2pPr>
      <a:lvl3pPr marL="857250" marR="0" indent="-171450" algn="l" defTabSz="3429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accent4"/>
        </a:buClr>
        <a:buSzPct val="100000"/>
        <a:buFont typeface="Wingdings" charset="2"/>
        <a:buChar char="§"/>
        <a:tabLst/>
        <a:defRPr sz="1500" b="0" i="0" kern="1200" baseline="0">
          <a:solidFill>
            <a:schemeClr val="tx1"/>
          </a:solidFill>
          <a:latin typeface="+mn-lt"/>
          <a:ea typeface="+mn-ea"/>
          <a:cs typeface="Arial"/>
        </a:defRPr>
      </a:lvl3pPr>
      <a:lvl4pPr marL="1200150" marR="0" indent="-171450" algn="l" defTabSz="3429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accent4"/>
        </a:buClr>
        <a:buSzPct val="140000"/>
        <a:buFont typeface="Calibri" panose="020F0502020204030204" pitchFamily="34" charset="0"/>
        <a:buChar char="+"/>
        <a:tabLst/>
        <a:defRPr sz="1350" b="0" i="0" kern="1200" baseline="0">
          <a:solidFill>
            <a:schemeClr val="tx1"/>
          </a:solidFill>
          <a:latin typeface="+mn-lt"/>
          <a:ea typeface="+mn-ea"/>
          <a:cs typeface="Arial"/>
        </a:defRPr>
      </a:lvl4pPr>
      <a:lvl5pPr marL="1543050" marR="0" indent="-171450" algn="l" defTabSz="3429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accent4"/>
        </a:buClr>
        <a:buSzPct val="100000"/>
        <a:buFont typeface="Wingdings" charset="2"/>
        <a:buChar char="§"/>
        <a:tabLst/>
        <a:defRPr sz="1200" b="0" i="0" kern="1200" baseline="0">
          <a:solidFill>
            <a:schemeClr val="tx1"/>
          </a:solidFill>
          <a:latin typeface="+mn-lt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46637" y="201820"/>
            <a:ext cx="11498731" cy="533401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pPr algn="l"/>
            <a:r>
              <a:rPr lang="en-US" dirty="0"/>
              <a:t>Title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>
          <a:xfrm>
            <a:off x="346638" y="1837578"/>
            <a:ext cx="11498729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375136" y="6453317"/>
            <a:ext cx="816864" cy="274320"/>
          </a:xfrm>
          <a:prstGeom prst="rect">
            <a:avLst/>
          </a:prstGeom>
          <a:noFill/>
          <a:ln>
            <a:noFill/>
          </a:ln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bg2"/>
                </a:solidFill>
              </a:defRPr>
            </a:lvl1pPr>
          </a:lstStyle>
          <a:p>
            <a:fld id="{F1A25517-7F86-4871-894F-626326501892}" type="slidenum">
              <a:rPr lang="en-US" smtClean="0"/>
              <a:t>‹#›</a:t>
            </a:fld>
            <a:endParaRPr lang="en-US"/>
          </a:p>
        </p:txBody>
      </p:sp>
      <p:pic>
        <p:nvPicPr>
          <p:cNvPr id="10" name="Picture 2" descr="Logo"/>
          <p:cNvPicPr>
            <a:picLocks noChangeAspect="1" noChangeArrowheads="1"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3202" y="6453317"/>
            <a:ext cx="2453639" cy="2743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27077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  <p:sldLayoutId id="2147483712" r:id="rId13"/>
    <p:sldLayoutId id="2147483713" r:id="rId14"/>
    <p:sldLayoutId id="2147483714" r:id="rId15"/>
    <p:sldLayoutId id="2147483715" r:id="rId16"/>
    <p:sldLayoutId id="2147483716" r:id="rId17"/>
    <p:sldLayoutId id="2147483717" r:id="rId18"/>
    <p:sldLayoutId id="2147483718" r:id="rId19"/>
    <p:sldLayoutId id="2147483719" r:id="rId20"/>
  </p:sldLayoutIdLst>
  <p:hf hdr="0" ftr="0" dt="0"/>
  <p:txStyles>
    <p:titleStyle>
      <a:lvl1pPr algn="l" defTabSz="342900" rtl="0" eaLnBrk="1" latinLnBrk="0" hangingPunct="1">
        <a:spcBef>
          <a:spcPct val="0"/>
        </a:spcBef>
        <a:buNone/>
        <a:defRPr lang="en-US" sz="1950" b="1" i="0" kern="1200" baseline="0" dirty="0" smtClean="0">
          <a:solidFill>
            <a:schemeClr val="accent2"/>
          </a:solidFill>
          <a:effectLst/>
          <a:latin typeface="+mj-lt"/>
          <a:ea typeface="+mj-ea"/>
          <a:cs typeface="Arial"/>
        </a:defRPr>
      </a:lvl1pPr>
    </p:titleStyle>
    <p:bodyStyle>
      <a:lvl1pPr marL="257175" marR="0" indent="-257175" algn="l" defTabSz="3429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accent4"/>
        </a:buClr>
        <a:buSzPct val="100000"/>
        <a:buFont typeface="Wingdings" charset="2"/>
        <a:buChar char="§"/>
        <a:tabLst/>
        <a:defRPr sz="1800" b="0" i="0" kern="1200" baseline="0">
          <a:solidFill>
            <a:schemeClr val="tx1"/>
          </a:solidFill>
          <a:latin typeface="+mn-lt"/>
          <a:ea typeface="+mn-ea"/>
          <a:cs typeface="Arial"/>
        </a:defRPr>
      </a:lvl1pPr>
      <a:lvl2pPr marL="557213" marR="0" indent="-214313" algn="l" defTabSz="3429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accent4"/>
        </a:buClr>
        <a:buSzPct val="120000"/>
        <a:buFont typeface="Calibri" panose="020F0502020204030204" pitchFamily="34" charset="0"/>
        <a:buChar char="+"/>
        <a:tabLst/>
        <a:defRPr sz="1650" b="0" i="0" kern="1200" baseline="0">
          <a:solidFill>
            <a:schemeClr val="tx1"/>
          </a:solidFill>
          <a:latin typeface="+mn-lt"/>
          <a:ea typeface="+mn-ea"/>
          <a:cs typeface="Arial"/>
        </a:defRPr>
      </a:lvl2pPr>
      <a:lvl3pPr marL="857250" marR="0" indent="-171450" algn="l" defTabSz="3429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accent4"/>
        </a:buClr>
        <a:buSzPct val="100000"/>
        <a:buFont typeface="Wingdings" charset="2"/>
        <a:buChar char="§"/>
        <a:tabLst/>
        <a:defRPr sz="1500" b="0" i="0" kern="1200" baseline="0">
          <a:solidFill>
            <a:schemeClr val="tx1"/>
          </a:solidFill>
          <a:latin typeface="+mn-lt"/>
          <a:ea typeface="+mn-ea"/>
          <a:cs typeface="Arial"/>
        </a:defRPr>
      </a:lvl3pPr>
      <a:lvl4pPr marL="1200150" marR="0" indent="-171450" algn="l" defTabSz="3429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accent4"/>
        </a:buClr>
        <a:buSzPct val="140000"/>
        <a:buFont typeface="Calibri" panose="020F0502020204030204" pitchFamily="34" charset="0"/>
        <a:buChar char="+"/>
        <a:tabLst/>
        <a:defRPr sz="1350" b="0" i="0" kern="1200" baseline="0">
          <a:solidFill>
            <a:schemeClr val="tx1"/>
          </a:solidFill>
          <a:latin typeface="+mn-lt"/>
          <a:ea typeface="+mn-ea"/>
          <a:cs typeface="Arial"/>
        </a:defRPr>
      </a:lvl4pPr>
      <a:lvl5pPr marL="1543050" marR="0" indent="-171450" algn="l" defTabSz="342900" rtl="0" eaLnBrk="1" fontAlgn="auto" latinLnBrk="0" hangingPunct="1">
        <a:lnSpc>
          <a:spcPct val="100000"/>
        </a:lnSpc>
        <a:spcBef>
          <a:spcPct val="20000"/>
        </a:spcBef>
        <a:spcAft>
          <a:spcPts val="0"/>
        </a:spcAft>
        <a:buClr>
          <a:schemeClr val="accent4"/>
        </a:buClr>
        <a:buSzPct val="100000"/>
        <a:buFont typeface="Wingdings" charset="2"/>
        <a:buChar char="§"/>
        <a:tabLst/>
        <a:defRPr sz="1200" b="0" i="0" kern="1200" baseline="0">
          <a:solidFill>
            <a:schemeClr val="tx1"/>
          </a:solidFill>
          <a:latin typeface="+mn-lt"/>
          <a:ea typeface="+mn-ea"/>
          <a:cs typeface="Arial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EDAFF2B1-378B-485C-97B2-F1ACBC90C2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5287572"/>
              </p:ext>
            </p:extLst>
          </p:nvPr>
        </p:nvGraphicFramePr>
        <p:xfrm>
          <a:off x="152398" y="1592063"/>
          <a:ext cx="11811004" cy="5135574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2952751">
                  <a:extLst>
                    <a:ext uri="{9D8B030D-6E8A-4147-A177-3AD203B41FA5}">
                      <a16:colId xmlns:a16="http://schemas.microsoft.com/office/drawing/2014/main" val="2865529287"/>
                    </a:ext>
                  </a:extLst>
                </a:gridCol>
                <a:gridCol w="2952751">
                  <a:extLst>
                    <a:ext uri="{9D8B030D-6E8A-4147-A177-3AD203B41FA5}">
                      <a16:colId xmlns:a16="http://schemas.microsoft.com/office/drawing/2014/main" val="1510377573"/>
                    </a:ext>
                  </a:extLst>
                </a:gridCol>
                <a:gridCol w="2952751">
                  <a:extLst>
                    <a:ext uri="{9D8B030D-6E8A-4147-A177-3AD203B41FA5}">
                      <a16:colId xmlns:a16="http://schemas.microsoft.com/office/drawing/2014/main" val="4018364469"/>
                    </a:ext>
                  </a:extLst>
                </a:gridCol>
                <a:gridCol w="2952751">
                  <a:extLst>
                    <a:ext uri="{9D8B030D-6E8A-4147-A177-3AD203B41FA5}">
                      <a16:colId xmlns:a16="http://schemas.microsoft.com/office/drawing/2014/main" val="4148933153"/>
                    </a:ext>
                  </a:extLst>
                </a:gridCol>
              </a:tblGrid>
              <a:tr h="2567787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Meals/Breaks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Building Blocks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Learning from Peers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Consulting with Experts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8108878"/>
                  </a:ext>
                </a:extLst>
              </a:tr>
              <a:tr h="2567787"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Dedicated Work Time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Building Relationship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Co-creating New Solutions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Other 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14928658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D74E5574-4C95-45FB-805C-792EE30660E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26DF0667-EC61-4DA7-BB15-A3D063EBE601}" type="slidenum">
              <a:rPr lang="en-US" smtClean="0"/>
              <a:t>1</a:t>
            </a:fld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6698B9-CB2B-41D7-89D0-2E18F9EA259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US" sz="2600" dirty="0"/>
              <a:t>Strategic Convenings Toolkit – Agenda Ideation Tool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E4E1C87-53ED-48AE-BCAC-51BBA738631C}"/>
              </a:ext>
            </a:extLst>
          </p:cNvPr>
          <p:cNvSpPr txBox="1"/>
          <p:nvPr/>
        </p:nvSpPr>
        <p:spPr>
          <a:xfrm>
            <a:off x="152399" y="946612"/>
            <a:ext cx="11749285" cy="457200"/>
          </a:xfrm>
          <a:prstGeom prst="rect">
            <a:avLst/>
          </a:prstGeom>
          <a:noFill/>
        </p:spPr>
        <p:txBody>
          <a:bodyPr wrap="square" lIns="0" tIns="0" rIns="0" bIns="0" rtlCol="0">
            <a:noAutofit/>
          </a:bodyPr>
          <a:lstStyle/>
          <a:p>
            <a:pPr defTabSz="457200"/>
            <a:r>
              <a:rPr lang="en-US" sz="1600" b="1" dirty="0">
                <a:solidFill>
                  <a:schemeClr val="accent2"/>
                </a:solidFill>
              </a:rPr>
              <a:t>Instructions: </a:t>
            </a:r>
            <a:r>
              <a:rPr lang="en-US" sz="1600" dirty="0"/>
              <a:t>Use this tool to lay out a balanced skeleton agenda for your convening. Make sure to include a balance of convening types and leave enough time for breaks, meals and logistics. 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49B30A7-D025-40BB-A0F3-481639E58251}"/>
              </a:ext>
            </a:extLst>
          </p:cNvPr>
          <p:cNvSpPr/>
          <p:nvPr/>
        </p:nvSpPr>
        <p:spPr>
          <a:xfrm>
            <a:off x="9448800" y="4860184"/>
            <a:ext cx="2198334" cy="32004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Closing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909E4AD8-C345-4126-A8D9-CB28FD5AE8DF}"/>
              </a:ext>
            </a:extLst>
          </p:cNvPr>
          <p:cNvSpPr/>
          <p:nvPr/>
        </p:nvSpPr>
        <p:spPr>
          <a:xfrm>
            <a:off x="6422063" y="2042860"/>
            <a:ext cx="2198334" cy="3200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ED Talks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3D09934-6799-4EEA-A58A-2C416014C3AB}"/>
              </a:ext>
            </a:extLst>
          </p:cNvPr>
          <p:cNvSpPr/>
          <p:nvPr/>
        </p:nvSpPr>
        <p:spPr>
          <a:xfrm>
            <a:off x="533400" y="2787196"/>
            <a:ext cx="2198334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Dinner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5808BE-A50E-4A1C-8D1A-026A5AC94957}"/>
              </a:ext>
            </a:extLst>
          </p:cNvPr>
          <p:cNvSpPr/>
          <p:nvPr/>
        </p:nvSpPr>
        <p:spPr>
          <a:xfrm>
            <a:off x="533400" y="2415028"/>
            <a:ext cx="2198334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Lunch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DD72F57-C702-4CB7-BD39-FCB3A7ADA10D}"/>
              </a:ext>
            </a:extLst>
          </p:cNvPr>
          <p:cNvSpPr/>
          <p:nvPr/>
        </p:nvSpPr>
        <p:spPr>
          <a:xfrm>
            <a:off x="3496317" y="3155452"/>
            <a:ext cx="2198334" cy="32004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Breakout sessions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1EDEDD-19A9-4755-82C1-28ADA1AF12FE}"/>
              </a:ext>
            </a:extLst>
          </p:cNvPr>
          <p:cNvSpPr/>
          <p:nvPr/>
        </p:nvSpPr>
        <p:spPr>
          <a:xfrm>
            <a:off x="533400" y="2042860"/>
            <a:ext cx="2198334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Breakfast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B44F3339-B5E8-4FF3-8BBE-5A1D55FFDD5D}"/>
              </a:ext>
            </a:extLst>
          </p:cNvPr>
          <p:cNvSpPr/>
          <p:nvPr/>
        </p:nvSpPr>
        <p:spPr>
          <a:xfrm>
            <a:off x="533400" y="3159364"/>
            <a:ext cx="2198334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Break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E6A2B5F-B4FE-46F1-BEC7-44D9C9FCB44A}"/>
              </a:ext>
            </a:extLst>
          </p:cNvPr>
          <p:cNvSpPr/>
          <p:nvPr/>
        </p:nvSpPr>
        <p:spPr>
          <a:xfrm>
            <a:off x="3496317" y="2042484"/>
            <a:ext cx="2198334" cy="32004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Icebreaker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E55228D-8963-4007-98B2-CD6A536BEA95}"/>
              </a:ext>
            </a:extLst>
          </p:cNvPr>
          <p:cNvSpPr/>
          <p:nvPr/>
        </p:nvSpPr>
        <p:spPr>
          <a:xfrm>
            <a:off x="533400" y="4488016"/>
            <a:ext cx="2198334" cy="3200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Team Time 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2E550E4-3F99-4330-BF64-3BB13870CC17}"/>
              </a:ext>
            </a:extLst>
          </p:cNvPr>
          <p:cNvSpPr/>
          <p:nvPr/>
        </p:nvSpPr>
        <p:spPr>
          <a:xfrm>
            <a:off x="3496317" y="2413473"/>
            <a:ext cx="2198334" cy="32004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Keynote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D9AA188D-69C7-4D7E-A68C-E937815C02C6}"/>
              </a:ext>
            </a:extLst>
          </p:cNvPr>
          <p:cNvSpPr/>
          <p:nvPr/>
        </p:nvSpPr>
        <p:spPr>
          <a:xfrm>
            <a:off x="9448800" y="4488016"/>
            <a:ext cx="2198334" cy="32004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Welcome/Kickoff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E64774C-2F6E-4A3E-88D9-1B3EA65AB048}"/>
              </a:ext>
            </a:extLst>
          </p:cNvPr>
          <p:cNvSpPr/>
          <p:nvPr/>
        </p:nvSpPr>
        <p:spPr>
          <a:xfrm>
            <a:off x="3496317" y="3526442"/>
            <a:ext cx="2198334" cy="32004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Guided Workshops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8CA4DFB-C865-436E-AA5A-74B540ABA73C}"/>
              </a:ext>
            </a:extLst>
          </p:cNvPr>
          <p:cNvSpPr/>
          <p:nvPr/>
        </p:nvSpPr>
        <p:spPr>
          <a:xfrm>
            <a:off x="3496317" y="2784463"/>
            <a:ext cx="2198334" cy="32004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Panel Discussion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0F6EAF3B-4E03-4378-B44B-59FA559C27F9}"/>
              </a:ext>
            </a:extLst>
          </p:cNvPr>
          <p:cNvSpPr/>
          <p:nvPr/>
        </p:nvSpPr>
        <p:spPr>
          <a:xfrm>
            <a:off x="6422063" y="2413442"/>
            <a:ext cx="2198334" cy="3200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Spotlight on Participants’ Work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B5798F94-BC06-4891-A7E0-E553889D7C99}"/>
              </a:ext>
            </a:extLst>
          </p:cNvPr>
          <p:cNvSpPr/>
          <p:nvPr/>
        </p:nvSpPr>
        <p:spPr>
          <a:xfrm>
            <a:off x="6422063" y="2784024"/>
            <a:ext cx="2198334" cy="3200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Gallery Walks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F1371508-000A-4872-8A2A-519AEA4450B5}"/>
              </a:ext>
            </a:extLst>
          </p:cNvPr>
          <p:cNvSpPr/>
          <p:nvPr/>
        </p:nvSpPr>
        <p:spPr>
          <a:xfrm>
            <a:off x="6422063" y="3154605"/>
            <a:ext cx="2198334" cy="3200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Site Visits and Walkthroughs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04088C2-8D28-40CF-BD9A-177EAB45F3F1}"/>
              </a:ext>
            </a:extLst>
          </p:cNvPr>
          <p:cNvSpPr/>
          <p:nvPr/>
        </p:nvSpPr>
        <p:spPr>
          <a:xfrm>
            <a:off x="9448800" y="2422112"/>
            <a:ext cx="2198334" cy="32004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Problem of Practice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AE7106D-79A2-443A-BAC5-B07D011D73CC}"/>
              </a:ext>
            </a:extLst>
          </p:cNvPr>
          <p:cNvSpPr/>
          <p:nvPr/>
        </p:nvSpPr>
        <p:spPr>
          <a:xfrm>
            <a:off x="9448800" y="2049944"/>
            <a:ext cx="2198334" cy="32004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Expert Office Hours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806A4A35-0A8E-4FE0-B229-1399E516B035}"/>
              </a:ext>
            </a:extLst>
          </p:cNvPr>
          <p:cNvSpPr/>
          <p:nvPr/>
        </p:nvSpPr>
        <p:spPr>
          <a:xfrm>
            <a:off x="3496317" y="4491312"/>
            <a:ext cx="2198334" cy="3200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World Café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4818B1FF-4499-436B-8601-A588860C4113}"/>
              </a:ext>
            </a:extLst>
          </p:cNvPr>
          <p:cNvSpPr/>
          <p:nvPr/>
        </p:nvSpPr>
        <p:spPr>
          <a:xfrm>
            <a:off x="3496317" y="4861894"/>
            <a:ext cx="2198334" cy="3200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Unconference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C7D916D-EC35-4E12-A57F-C6A8F55DD9C7}"/>
              </a:ext>
            </a:extLst>
          </p:cNvPr>
          <p:cNvSpPr/>
          <p:nvPr/>
        </p:nvSpPr>
        <p:spPr>
          <a:xfrm>
            <a:off x="3496317" y="5232476"/>
            <a:ext cx="2198334" cy="3200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Affinity Map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EA1B85BC-A12C-4BFD-81E2-17F4BAB64703}"/>
              </a:ext>
            </a:extLst>
          </p:cNvPr>
          <p:cNvSpPr/>
          <p:nvPr/>
        </p:nvSpPr>
        <p:spPr>
          <a:xfrm>
            <a:off x="3496317" y="5603057"/>
            <a:ext cx="2198334" cy="3200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Fishbowl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00525491-5359-4BBC-835D-2F56CF39D095}"/>
              </a:ext>
            </a:extLst>
          </p:cNvPr>
          <p:cNvSpPr/>
          <p:nvPr/>
        </p:nvSpPr>
        <p:spPr>
          <a:xfrm>
            <a:off x="6422063" y="4859808"/>
            <a:ext cx="2198334" cy="32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School Visits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EE13E5D6-EAE5-41E6-9C76-8A85E1D77AC0}"/>
              </a:ext>
            </a:extLst>
          </p:cNvPr>
          <p:cNvSpPr/>
          <p:nvPr/>
        </p:nvSpPr>
        <p:spPr>
          <a:xfrm>
            <a:off x="6422063" y="4488016"/>
            <a:ext cx="2198334" cy="32004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Expert Office Hours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4252E7ED-9AF1-471E-B9F5-B76F58408629}"/>
              </a:ext>
            </a:extLst>
          </p:cNvPr>
          <p:cNvSpPr/>
          <p:nvPr/>
        </p:nvSpPr>
        <p:spPr>
          <a:xfrm>
            <a:off x="9448800" y="5232476"/>
            <a:ext cx="2198334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Arrival &amp; Registration</a:t>
            </a:r>
          </a:p>
        </p:txBody>
      </p:sp>
    </p:spTree>
    <p:extLst>
      <p:ext uri="{BB962C8B-B14F-4D97-AF65-F5344CB8AC3E}">
        <p14:creationId xmlns:p14="http://schemas.microsoft.com/office/powerpoint/2010/main" val="4130182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C003BA2-BAE2-47A4-AAF0-D65B58B76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CONVENING NAME – Draft Agenda </a:t>
            </a:r>
          </a:p>
        </p:txBody>
      </p:sp>
      <p:sp>
        <p:nvSpPr>
          <p:cNvPr id="6" name="Rectangle 5"/>
          <p:cNvSpPr/>
          <p:nvPr/>
        </p:nvSpPr>
        <p:spPr>
          <a:xfrm>
            <a:off x="860207" y="645065"/>
            <a:ext cx="2209800" cy="650335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266" tIns="62266" rIns="62266" bIns="62266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>
                <a:solidFill>
                  <a:prstClr val="white"/>
                </a:solidFill>
              </a:rPr>
              <a:t>Day 1</a:t>
            </a:r>
          </a:p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>
                <a:solidFill>
                  <a:prstClr val="white"/>
                </a:solidFill>
              </a:rPr>
              <a:t>Time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405490" y="645065"/>
            <a:ext cx="2198334" cy="650335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266" tIns="62266" rIns="62266" bIns="62266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>
                <a:solidFill>
                  <a:prstClr val="white"/>
                </a:solidFill>
              </a:rPr>
              <a:t>Day 2 </a:t>
            </a:r>
          </a:p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>
                <a:solidFill>
                  <a:prstClr val="white"/>
                </a:solidFill>
              </a:rPr>
              <a:t>Time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6A78D54F-1C74-4DA2-8C8D-7FF8C08A095F}"/>
              </a:ext>
            </a:extLst>
          </p:cNvPr>
          <p:cNvSpPr/>
          <p:nvPr/>
        </p:nvSpPr>
        <p:spPr>
          <a:xfrm>
            <a:off x="5996851" y="645065"/>
            <a:ext cx="2209800" cy="650335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266" tIns="62266" rIns="62266" bIns="62266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>
                <a:solidFill>
                  <a:prstClr val="white"/>
                </a:solidFill>
              </a:rPr>
              <a:t>Day 3</a:t>
            </a:r>
          </a:p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>
                <a:solidFill>
                  <a:prstClr val="white"/>
                </a:solidFill>
              </a:rPr>
              <a:t>Time 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E6699460-2362-4032-8029-6A465A5F7A5A}"/>
              </a:ext>
            </a:extLst>
          </p:cNvPr>
          <p:cNvSpPr/>
          <p:nvPr/>
        </p:nvSpPr>
        <p:spPr>
          <a:xfrm>
            <a:off x="8542134" y="645065"/>
            <a:ext cx="2198334" cy="650335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266" tIns="62266" rIns="62266" bIns="62266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>
                <a:solidFill>
                  <a:prstClr val="white"/>
                </a:solidFill>
              </a:rPr>
              <a:t>Day 4</a:t>
            </a:r>
          </a:p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>
                <a:solidFill>
                  <a:prstClr val="white"/>
                </a:solidFill>
              </a:rPr>
              <a:t>Time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A1C273E0-17D9-47D2-9FAE-05D9CBECF5D0}"/>
              </a:ext>
            </a:extLst>
          </p:cNvPr>
          <p:cNvSpPr txBox="1"/>
          <p:nvPr/>
        </p:nvSpPr>
        <p:spPr>
          <a:xfrm>
            <a:off x="1600200" y="1378060"/>
            <a:ext cx="736099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8:00am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156ACAF2-B8B1-4542-93B0-05CAF3DF6DA0}"/>
              </a:ext>
            </a:extLst>
          </p:cNvPr>
          <p:cNvSpPr txBox="1"/>
          <p:nvPr/>
        </p:nvSpPr>
        <p:spPr>
          <a:xfrm>
            <a:off x="1600200" y="2076873"/>
            <a:ext cx="736099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9:00am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F0066358-97AA-4850-B9AC-968FF1AED5CF}"/>
              </a:ext>
            </a:extLst>
          </p:cNvPr>
          <p:cNvSpPr txBox="1"/>
          <p:nvPr/>
        </p:nvSpPr>
        <p:spPr>
          <a:xfrm>
            <a:off x="1596192" y="5239926"/>
            <a:ext cx="744114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2:00pm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AD392099-4B77-4ED5-9085-A264D2D623FF}"/>
              </a:ext>
            </a:extLst>
          </p:cNvPr>
          <p:cNvSpPr txBox="1"/>
          <p:nvPr/>
        </p:nvSpPr>
        <p:spPr>
          <a:xfrm>
            <a:off x="1550507" y="3353759"/>
            <a:ext cx="835485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12:00pm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EAAC59A9-F478-4B51-B1AB-921E6313BC3E}"/>
              </a:ext>
            </a:extLst>
          </p:cNvPr>
          <p:cNvSpPr txBox="1"/>
          <p:nvPr/>
        </p:nvSpPr>
        <p:spPr>
          <a:xfrm>
            <a:off x="1596192" y="4541113"/>
            <a:ext cx="744114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1:00pm</a:t>
            </a: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94477550-7F0A-4E0C-B574-F86E9CFF72C4}"/>
              </a:ext>
            </a:extLst>
          </p:cNvPr>
          <p:cNvSpPr txBox="1"/>
          <p:nvPr/>
        </p:nvSpPr>
        <p:spPr>
          <a:xfrm>
            <a:off x="1596192" y="5938739"/>
            <a:ext cx="744114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2:45pm</a:t>
            </a:r>
          </a:p>
        </p:txBody>
      </p:sp>
      <p:sp>
        <p:nvSpPr>
          <p:cNvPr id="105" name="TextBox 104">
            <a:extLst>
              <a:ext uri="{FF2B5EF4-FFF2-40B4-BE49-F238E27FC236}">
                <a16:creationId xmlns:a16="http://schemas.microsoft.com/office/drawing/2014/main" id="{CC0130E9-2A6F-405A-B2A1-EA3D423A4441}"/>
              </a:ext>
            </a:extLst>
          </p:cNvPr>
          <p:cNvSpPr txBox="1"/>
          <p:nvPr/>
        </p:nvSpPr>
        <p:spPr>
          <a:xfrm>
            <a:off x="4114800" y="1378060"/>
            <a:ext cx="736099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8:00am</a:t>
            </a:r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1D2ED6BE-1E7D-462D-ABDF-D18F82C6F6F7}"/>
              </a:ext>
            </a:extLst>
          </p:cNvPr>
          <p:cNvSpPr txBox="1"/>
          <p:nvPr/>
        </p:nvSpPr>
        <p:spPr>
          <a:xfrm>
            <a:off x="4114800" y="2076873"/>
            <a:ext cx="736099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9:00am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84439437-DCBD-4E8D-8EAF-7E6FB47C472A}"/>
              </a:ext>
            </a:extLst>
          </p:cNvPr>
          <p:cNvSpPr txBox="1"/>
          <p:nvPr/>
        </p:nvSpPr>
        <p:spPr>
          <a:xfrm>
            <a:off x="4110792" y="5239926"/>
            <a:ext cx="744114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2:00pm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171F949C-2854-4806-A958-AEBD5CBC9B69}"/>
              </a:ext>
            </a:extLst>
          </p:cNvPr>
          <p:cNvSpPr txBox="1"/>
          <p:nvPr/>
        </p:nvSpPr>
        <p:spPr>
          <a:xfrm>
            <a:off x="4065107" y="3353759"/>
            <a:ext cx="835485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12:00pm</a:t>
            </a:r>
          </a:p>
        </p:txBody>
      </p:sp>
      <p:sp>
        <p:nvSpPr>
          <p:cNvPr id="109" name="TextBox 108">
            <a:extLst>
              <a:ext uri="{FF2B5EF4-FFF2-40B4-BE49-F238E27FC236}">
                <a16:creationId xmlns:a16="http://schemas.microsoft.com/office/drawing/2014/main" id="{F492B89E-D772-4D8D-8D6D-3F8436A736AF}"/>
              </a:ext>
            </a:extLst>
          </p:cNvPr>
          <p:cNvSpPr txBox="1"/>
          <p:nvPr/>
        </p:nvSpPr>
        <p:spPr>
          <a:xfrm>
            <a:off x="4110792" y="4541113"/>
            <a:ext cx="744114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1:00pm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DB4BB079-6BEA-4F25-BB46-55B3AD215A44}"/>
              </a:ext>
            </a:extLst>
          </p:cNvPr>
          <p:cNvSpPr txBox="1"/>
          <p:nvPr/>
        </p:nvSpPr>
        <p:spPr>
          <a:xfrm>
            <a:off x="4110792" y="5938739"/>
            <a:ext cx="744114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2:45pm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4BF5B693-2658-49B8-B0F5-475060404BEF}"/>
              </a:ext>
            </a:extLst>
          </p:cNvPr>
          <p:cNvSpPr txBox="1"/>
          <p:nvPr/>
        </p:nvSpPr>
        <p:spPr>
          <a:xfrm>
            <a:off x="6724477" y="1376571"/>
            <a:ext cx="736099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8:00am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F04C128A-E4A2-49D9-8A7A-3EDF3E2778C1}"/>
              </a:ext>
            </a:extLst>
          </p:cNvPr>
          <p:cNvSpPr txBox="1"/>
          <p:nvPr/>
        </p:nvSpPr>
        <p:spPr>
          <a:xfrm>
            <a:off x="6724477" y="2075384"/>
            <a:ext cx="736099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9:00am</a:t>
            </a:r>
          </a:p>
        </p:txBody>
      </p:sp>
      <p:sp>
        <p:nvSpPr>
          <p:cNvPr id="113" name="TextBox 112">
            <a:extLst>
              <a:ext uri="{FF2B5EF4-FFF2-40B4-BE49-F238E27FC236}">
                <a16:creationId xmlns:a16="http://schemas.microsoft.com/office/drawing/2014/main" id="{3B18AE74-61B2-43D6-9E35-19E466485630}"/>
              </a:ext>
            </a:extLst>
          </p:cNvPr>
          <p:cNvSpPr txBox="1"/>
          <p:nvPr/>
        </p:nvSpPr>
        <p:spPr>
          <a:xfrm>
            <a:off x="6720469" y="5238437"/>
            <a:ext cx="744114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2:00pm</a:t>
            </a:r>
          </a:p>
        </p:txBody>
      </p:sp>
      <p:sp>
        <p:nvSpPr>
          <p:cNvPr id="114" name="TextBox 113">
            <a:extLst>
              <a:ext uri="{FF2B5EF4-FFF2-40B4-BE49-F238E27FC236}">
                <a16:creationId xmlns:a16="http://schemas.microsoft.com/office/drawing/2014/main" id="{6D311C90-F2A8-46E8-BF37-ED7841F5C35B}"/>
              </a:ext>
            </a:extLst>
          </p:cNvPr>
          <p:cNvSpPr txBox="1"/>
          <p:nvPr/>
        </p:nvSpPr>
        <p:spPr>
          <a:xfrm>
            <a:off x="6674784" y="3352270"/>
            <a:ext cx="835485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12:00pm</a:t>
            </a:r>
          </a:p>
        </p:txBody>
      </p:sp>
      <p:sp>
        <p:nvSpPr>
          <p:cNvPr id="115" name="TextBox 114">
            <a:extLst>
              <a:ext uri="{FF2B5EF4-FFF2-40B4-BE49-F238E27FC236}">
                <a16:creationId xmlns:a16="http://schemas.microsoft.com/office/drawing/2014/main" id="{BE2983A3-AB9C-42F2-A8ED-05FB7BF4BA72}"/>
              </a:ext>
            </a:extLst>
          </p:cNvPr>
          <p:cNvSpPr txBox="1"/>
          <p:nvPr/>
        </p:nvSpPr>
        <p:spPr>
          <a:xfrm>
            <a:off x="6720469" y="4539624"/>
            <a:ext cx="744114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1:00pm</a:t>
            </a:r>
          </a:p>
        </p:txBody>
      </p:sp>
      <p:sp>
        <p:nvSpPr>
          <p:cNvPr id="116" name="TextBox 115">
            <a:extLst>
              <a:ext uri="{FF2B5EF4-FFF2-40B4-BE49-F238E27FC236}">
                <a16:creationId xmlns:a16="http://schemas.microsoft.com/office/drawing/2014/main" id="{97BADDCA-DDCF-4B57-9193-83B2B9F9A4AB}"/>
              </a:ext>
            </a:extLst>
          </p:cNvPr>
          <p:cNvSpPr txBox="1"/>
          <p:nvPr/>
        </p:nvSpPr>
        <p:spPr>
          <a:xfrm>
            <a:off x="6720469" y="5937250"/>
            <a:ext cx="744114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2:45pm</a:t>
            </a:r>
          </a:p>
        </p:txBody>
      </p:sp>
      <p:sp>
        <p:nvSpPr>
          <p:cNvPr id="123" name="TextBox 122">
            <a:extLst>
              <a:ext uri="{FF2B5EF4-FFF2-40B4-BE49-F238E27FC236}">
                <a16:creationId xmlns:a16="http://schemas.microsoft.com/office/drawing/2014/main" id="{63CB7481-7FF0-467E-8675-49119F2D18E4}"/>
              </a:ext>
            </a:extLst>
          </p:cNvPr>
          <p:cNvSpPr txBox="1"/>
          <p:nvPr/>
        </p:nvSpPr>
        <p:spPr>
          <a:xfrm>
            <a:off x="9280755" y="1376571"/>
            <a:ext cx="736099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8:00am</a:t>
            </a:r>
          </a:p>
        </p:txBody>
      </p:sp>
      <p:sp>
        <p:nvSpPr>
          <p:cNvPr id="124" name="TextBox 123">
            <a:extLst>
              <a:ext uri="{FF2B5EF4-FFF2-40B4-BE49-F238E27FC236}">
                <a16:creationId xmlns:a16="http://schemas.microsoft.com/office/drawing/2014/main" id="{3C78AF11-4150-4DB3-A1C0-980C435CB487}"/>
              </a:ext>
            </a:extLst>
          </p:cNvPr>
          <p:cNvSpPr txBox="1"/>
          <p:nvPr/>
        </p:nvSpPr>
        <p:spPr>
          <a:xfrm>
            <a:off x="9280755" y="2075384"/>
            <a:ext cx="736099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9:00am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E8E9D422-22F8-425A-8CA0-A522BEC16A1C}"/>
              </a:ext>
            </a:extLst>
          </p:cNvPr>
          <p:cNvSpPr txBox="1"/>
          <p:nvPr/>
        </p:nvSpPr>
        <p:spPr>
          <a:xfrm>
            <a:off x="9276747" y="5238437"/>
            <a:ext cx="744114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2:00pm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1C745962-4FB6-426D-8AFE-F1FF8EB656A1}"/>
              </a:ext>
            </a:extLst>
          </p:cNvPr>
          <p:cNvSpPr txBox="1"/>
          <p:nvPr/>
        </p:nvSpPr>
        <p:spPr>
          <a:xfrm>
            <a:off x="9231062" y="3352270"/>
            <a:ext cx="835485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12:00pm</a:t>
            </a:r>
          </a:p>
        </p:txBody>
      </p:sp>
      <p:sp>
        <p:nvSpPr>
          <p:cNvPr id="127" name="TextBox 126">
            <a:extLst>
              <a:ext uri="{FF2B5EF4-FFF2-40B4-BE49-F238E27FC236}">
                <a16:creationId xmlns:a16="http://schemas.microsoft.com/office/drawing/2014/main" id="{791E9F06-BE52-476A-8EF0-C77A800EAC33}"/>
              </a:ext>
            </a:extLst>
          </p:cNvPr>
          <p:cNvSpPr txBox="1"/>
          <p:nvPr/>
        </p:nvSpPr>
        <p:spPr>
          <a:xfrm>
            <a:off x="9276747" y="4539624"/>
            <a:ext cx="744114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1:00pm</a:t>
            </a:r>
          </a:p>
        </p:txBody>
      </p:sp>
      <p:sp>
        <p:nvSpPr>
          <p:cNvPr id="128" name="TextBox 127">
            <a:extLst>
              <a:ext uri="{FF2B5EF4-FFF2-40B4-BE49-F238E27FC236}">
                <a16:creationId xmlns:a16="http://schemas.microsoft.com/office/drawing/2014/main" id="{EA1372B4-E721-4B56-8127-6A087E958071}"/>
              </a:ext>
            </a:extLst>
          </p:cNvPr>
          <p:cNvSpPr txBox="1"/>
          <p:nvPr/>
        </p:nvSpPr>
        <p:spPr>
          <a:xfrm>
            <a:off x="9276747" y="5937250"/>
            <a:ext cx="744114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2:45pm</a:t>
            </a:r>
          </a:p>
        </p:txBody>
      </p:sp>
    </p:spTree>
    <p:extLst>
      <p:ext uri="{BB962C8B-B14F-4D97-AF65-F5344CB8AC3E}">
        <p14:creationId xmlns:p14="http://schemas.microsoft.com/office/powerpoint/2010/main" val="15452163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C003BA2-BAE2-47A4-AAF0-D65B58B76E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EXAMPLE </a:t>
            </a:r>
          </a:p>
        </p:txBody>
      </p:sp>
      <p:sp>
        <p:nvSpPr>
          <p:cNvPr id="6" name="Rectangle 5"/>
          <p:cNvSpPr/>
          <p:nvPr/>
        </p:nvSpPr>
        <p:spPr>
          <a:xfrm>
            <a:off x="1425682" y="630709"/>
            <a:ext cx="2209800" cy="80209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266" tIns="62266" rIns="62266" bIns="62266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>
                <a:solidFill>
                  <a:prstClr val="white"/>
                </a:solidFill>
              </a:rPr>
              <a:t>Day 1</a:t>
            </a:r>
          </a:p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>
                <a:solidFill>
                  <a:prstClr val="white"/>
                </a:solidFill>
              </a:rPr>
              <a:t>Time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431415" y="1821062"/>
            <a:ext cx="2198334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Arrival &amp; Registration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31700" y="1477458"/>
            <a:ext cx="1212191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Noon-2:30pm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2158525" y="2176929"/>
            <a:ext cx="744114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2:30pm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158525" y="4287605"/>
            <a:ext cx="744114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5:15pm</a:t>
            </a:r>
          </a:p>
        </p:txBody>
      </p:sp>
      <p:sp>
        <p:nvSpPr>
          <p:cNvPr id="61" name="TextBox 60"/>
          <p:cNvSpPr txBox="1"/>
          <p:nvPr/>
        </p:nvSpPr>
        <p:spPr>
          <a:xfrm>
            <a:off x="2158525" y="3232267"/>
            <a:ext cx="744114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3:15pm</a:t>
            </a:r>
          </a:p>
        </p:txBody>
      </p:sp>
      <p:sp>
        <p:nvSpPr>
          <p:cNvPr id="45" name="Rectangle 44"/>
          <p:cNvSpPr/>
          <p:nvPr/>
        </p:nvSpPr>
        <p:spPr>
          <a:xfrm>
            <a:off x="1431415" y="2520533"/>
            <a:ext cx="2198334" cy="32004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Welcome &amp; Introductions</a:t>
            </a:r>
          </a:p>
        </p:txBody>
      </p:sp>
      <p:sp>
        <p:nvSpPr>
          <p:cNvPr id="51" name="Rectangle 50"/>
          <p:cNvSpPr/>
          <p:nvPr/>
        </p:nvSpPr>
        <p:spPr>
          <a:xfrm>
            <a:off x="1431415" y="2876400"/>
            <a:ext cx="2198334" cy="32004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Icebreaker</a:t>
            </a:r>
          </a:p>
        </p:txBody>
      </p:sp>
      <p:sp>
        <p:nvSpPr>
          <p:cNvPr id="60" name="Rectangle 59"/>
          <p:cNvSpPr/>
          <p:nvPr/>
        </p:nvSpPr>
        <p:spPr>
          <a:xfrm>
            <a:off x="1431415" y="3931738"/>
            <a:ext cx="2198334" cy="32004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Student Presentation</a:t>
            </a:r>
          </a:p>
        </p:txBody>
      </p:sp>
      <p:sp>
        <p:nvSpPr>
          <p:cNvPr id="74" name="Rectangle 73"/>
          <p:cNvSpPr/>
          <p:nvPr/>
        </p:nvSpPr>
        <p:spPr>
          <a:xfrm>
            <a:off x="1431415" y="4631209"/>
            <a:ext cx="2198334" cy="32004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Closing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2158525" y="4987076"/>
            <a:ext cx="744114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6:00pm</a:t>
            </a:r>
          </a:p>
        </p:txBody>
      </p:sp>
      <p:sp>
        <p:nvSpPr>
          <p:cNvPr id="76" name="Rectangle 75"/>
          <p:cNvSpPr/>
          <p:nvPr/>
        </p:nvSpPr>
        <p:spPr>
          <a:xfrm>
            <a:off x="1431415" y="5330679"/>
            <a:ext cx="2198334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Dinner &amp; Networking</a:t>
            </a:r>
          </a:p>
        </p:txBody>
      </p:sp>
      <p:sp>
        <p:nvSpPr>
          <p:cNvPr id="90" name="Rectangle 89"/>
          <p:cNvSpPr/>
          <p:nvPr/>
        </p:nvSpPr>
        <p:spPr>
          <a:xfrm>
            <a:off x="1431415" y="3575871"/>
            <a:ext cx="2198334" cy="320040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Problem of Practice </a:t>
            </a:r>
          </a:p>
        </p:txBody>
      </p:sp>
      <p:sp>
        <p:nvSpPr>
          <p:cNvPr id="25" name="Rectangle 24"/>
          <p:cNvSpPr/>
          <p:nvPr/>
        </p:nvSpPr>
        <p:spPr>
          <a:xfrm>
            <a:off x="3970965" y="630709"/>
            <a:ext cx="2198334" cy="802092"/>
          </a:xfrm>
          <a:prstGeom prst="rect">
            <a:avLst/>
          </a:prstGeom>
          <a:solidFill>
            <a:schemeClr val="tx2"/>
          </a:solidFill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62266" tIns="62266" rIns="62266" bIns="62266" numCol="1" spcCol="1270" anchor="ctr" anchorCtr="0">
            <a:noAutofit/>
          </a:bodyPr>
          <a:lstStyle/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>
                <a:solidFill>
                  <a:prstClr val="white"/>
                </a:solidFill>
              </a:rPr>
              <a:t>Day 2 </a:t>
            </a:r>
          </a:p>
          <a:p>
            <a:pPr algn="ctr" defTabSz="7112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600" b="1" dirty="0">
                <a:solidFill>
                  <a:prstClr val="white"/>
                </a:solidFill>
              </a:rPr>
              <a:t>Time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4702083" y="1477458"/>
            <a:ext cx="736099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8:00am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4702083" y="2176271"/>
            <a:ext cx="736099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9:00am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698075" y="5339324"/>
            <a:ext cx="744114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2:00pm</a:t>
            </a:r>
          </a:p>
        </p:txBody>
      </p:sp>
      <p:sp>
        <p:nvSpPr>
          <p:cNvPr id="66" name="TextBox 65"/>
          <p:cNvSpPr txBox="1"/>
          <p:nvPr/>
        </p:nvSpPr>
        <p:spPr>
          <a:xfrm>
            <a:off x="4652390" y="3941698"/>
            <a:ext cx="835485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12:00pm</a:t>
            </a:r>
          </a:p>
        </p:txBody>
      </p:sp>
      <p:sp>
        <p:nvSpPr>
          <p:cNvPr id="77" name="Rectangle 76"/>
          <p:cNvSpPr/>
          <p:nvPr/>
        </p:nvSpPr>
        <p:spPr>
          <a:xfrm>
            <a:off x="3970965" y="1820733"/>
            <a:ext cx="2198334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Breakfast</a:t>
            </a:r>
          </a:p>
        </p:txBody>
      </p:sp>
      <p:sp>
        <p:nvSpPr>
          <p:cNvPr id="78" name="Rectangle 77"/>
          <p:cNvSpPr/>
          <p:nvPr/>
        </p:nvSpPr>
        <p:spPr>
          <a:xfrm>
            <a:off x="3970965" y="2519546"/>
            <a:ext cx="2198334" cy="32004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Day 2 Kickoff</a:t>
            </a:r>
          </a:p>
        </p:txBody>
      </p:sp>
      <p:sp>
        <p:nvSpPr>
          <p:cNvPr id="79" name="Rectangle 78"/>
          <p:cNvSpPr/>
          <p:nvPr/>
        </p:nvSpPr>
        <p:spPr>
          <a:xfrm>
            <a:off x="3970965" y="4284973"/>
            <a:ext cx="2198334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Lunch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4698075" y="4640511"/>
            <a:ext cx="744114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1:00pm</a:t>
            </a:r>
          </a:p>
        </p:txBody>
      </p:sp>
      <p:sp>
        <p:nvSpPr>
          <p:cNvPr id="81" name="Rectangle 80"/>
          <p:cNvSpPr/>
          <p:nvPr/>
        </p:nvSpPr>
        <p:spPr>
          <a:xfrm>
            <a:off x="3970965" y="6381407"/>
            <a:ext cx="2198334" cy="320040"/>
          </a:xfrm>
          <a:prstGeom prst="rect">
            <a:avLst/>
          </a:prstGeom>
          <a:solidFill>
            <a:schemeClr val="tx1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Closing</a:t>
            </a:r>
          </a:p>
        </p:txBody>
      </p:sp>
      <p:sp>
        <p:nvSpPr>
          <p:cNvPr id="82" name="Rectangle 81"/>
          <p:cNvSpPr/>
          <p:nvPr/>
        </p:nvSpPr>
        <p:spPr>
          <a:xfrm>
            <a:off x="3970965" y="5682599"/>
            <a:ext cx="2198334" cy="3200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Team Time/Action Planning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4698075" y="6038137"/>
            <a:ext cx="744114" cy="307777"/>
          </a:xfrm>
          <a:prstGeom prst="rect">
            <a:avLst/>
          </a:prstGeom>
          <a:solidFill>
            <a:schemeClr val="accent5"/>
          </a:solidFill>
        </p:spPr>
        <p:txBody>
          <a:bodyPr wrap="none" rtlCol="0">
            <a:noAutofit/>
          </a:bodyPr>
          <a:lstStyle/>
          <a:p>
            <a:pPr>
              <a:spcBef>
                <a:spcPct val="20000"/>
              </a:spcBef>
              <a:buClr>
                <a:srgbClr val="E7982E"/>
              </a:buClr>
              <a:buSzPct val="100000"/>
              <a:buFont typeface="Wingdings" charset="2"/>
              <a:buNone/>
            </a:pPr>
            <a:r>
              <a:rPr lang="en-US" sz="1400" b="1" dirty="0">
                <a:solidFill>
                  <a:prstClr val="white"/>
                </a:solidFill>
                <a:cs typeface="Arial"/>
              </a:rPr>
              <a:t>2:45pm</a:t>
            </a:r>
          </a:p>
        </p:txBody>
      </p:sp>
      <p:sp>
        <p:nvSpPr>
          <p:cNvPr id="56" name="Rectangle 55"/>
          <p:cNvSpPr/>
          <p:nvPr/>
        </p:nvSpPr>
        <p:spPr>
          <a:xfrm>
            <a:off x="3970965" y="2875084"/>
            <a:ext cx="2198334" cy="3200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Identity Walk</a:t>
            </a:r>
          </a:p>
        </p:txBody>
      </p:sp>
      <p:sp>
        <p:nvSpPr>
          <p:cNvPr id="64" name="Rectangle 63"/>
          <p:cNvSpPr/>
          <p:nvPr/>
        </p:nvSpPr>
        <p:spPr>
          <a:xfrm>
            <a:off x="3970965" y="4983786"/>
            <a:ext cx="2198334" cy="3200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Cross State Work Groups</a:t>
            </a:r>
          </a:p>
        </p:txBody>
      </p:sp>
      <p:sp>
        <p:nvSpPr>
          <p:cNvPr id="89" name="Rectangle 88"/>
          <p:cNvSpPr/>
          <p:nvPr/>
        </p:nvSpPr>
        <p:spPr>
          <a:xfrm>
            <a:off x="3970965" y="3586160"/>
            <a:ext cx="2198334" cy="3200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Unconference</a:t>
            </a:r>
          </a:p>
        </p:txBody>
      </p:sp>
      <p:sp>
        <p:nvSpPr>
          <p:cNvPr id="91" name="Rectangle 90"/>
          <p:cNvSpPr/>
          <p:nvPr/>
        </p:nvSpPr>
        <p:spPr>
          <a:xfrm>
            <a:off x="3970965" y="3230622"/>
            <a:ext cx="2198334" cy="32004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29105" tIns="29105" rIns="29105" bIns="29105" numCol="1" spcCol="1270" anchor="ctr" anchorCtr="0">
            <a:noAutofit/>
          </a:bodyPr>
          <a:lstStyle/>
          <a:p>
            <a:pPr algn="ctr" defTabSz="6223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en-US" sz="1300" b="1" dirty="0">
                <a:solidFill>
                  <a:prstClr val="black"/>
                </a:solidFill>
              </a:rPr>
              <a:t>Break/Reflection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F5A8098F-A383-4327-BA22-381EDADC33AA}"/>
              </a:ext>
            </a:extLst>
          </p:cNvPr>
          <p:cNvSpPr/>
          <p:nvPr/>
        </p:nvSpPr>
        <p:spPr>
          <a:xfrm>
            <a:off x="6858000" y="578650"/>
            <a:ext cx="4724400" cy="510394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lnSpc>
                <a:spcPct val="200000"/>
              </a:lnSpc>
              <a:spcBef>
                <a:spcPts val="1200"/>
              </a:spcBef>
            </a:pPr>
            <a:r>
              <a:rPr lang="en-US" i="1" dirty="0">
                <a:solidFill>
                  <a:schemeClr val="tx1"/>
                </a:solidFill>
              </a:rPr>
              <a:t>Tips and Tricks:</a:t>
            </a:r>
          </a:p>
          <a:p>
            <a:pPr marL="285750" indent="-285750">
              <a:spcBef>
                <a:spcPts val="600"/>
              </a:spcBef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US" i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Consider having your team complete this skeleton agenda independently as pre-work for a planning meeting. You can then discuss areas of agreement and identify potential logistical challenges together.   </a:t>
            </a:r>
          </a:p>
          <a:p>
            <a:pPr marL="285750" indent="-285750">
              <a:spcBef>
                <a:spcPts val="600"/>
              </a:spcBef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Make sure to allocate transition time. Any transition from a whole group to a smaller group or to change locations requires more time than you think it will. We recommend allocating a minimum of 15 minutes for each of these transitions. </a:t>
            </a:r>
          </a:p>
          <a:p>
            <a:pPr marL="285750" indent="-285750">
              <a:spcBef>
                <a:spcPts val="600"/>
              </a:spcBef>
              <a:buClr>
                <a:schemeClr val="accent4"/>
              </a:buClr>
              <a:buFont typeface="Wingdings" panose="05000000000000000000" pitchFamily="2" charset="2"/>
              <a:buChar char="§"/>
            </a:pPr>
            <a:r>
              <a:rPr lang="en-US" dirty="0">
                <a:solidFill>
                  <a:schemeClr val="tx1"/>
                </a:solidFill>
              </a:rPr>
              <a:t>Check your agenda past your objectives to make sure you’re achieving what you set out to do. </a:t>
            </a:r>
          </a:p>
          <a:p>
            <a:endParaRPr lang="en-US" i="1" dirty="0">
              <a:solidFill>
                <a:schemeClr val="tx1"/>
              </a:solidFill>
            </a:endParaRPr>
          </a:p>
        </p:txBody>
      </p:sp>
      <p:pic>
        <p:nvPicPr>
          <p:cNvPr id="1026" name="Picture 2" descr="https://lh5.googleusercontent.com/1lgIQZENgNEwFP7nDMswigqwSiPg5Ch_SPVWJGLzUecNac5xbXd1J1nQ8ZDB_89hfl434RD6EM0Y5BvQ25TMMQrLvM-a5rSCmbunmR5YcsAbkQCLwvSI51-gyYqSoTQg-jt0DA3g">
            <a:extLst>
              <a:ext uri="{FF2B5EF4-FFF2-40B4-BE49-F238E27FC236}">
                <a16:creationId xmlns:a16="http://schemas.microsoft.com/office/drawing/2014/main" id="{43BA59D0-6C06-4288-BD53-DDAB9242AD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939201" y="624901"/>
            <a:ext cx="590550" cy="590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916116"/>
      </p:ext>
    </p:extLst>
  </p:cSld>
  <p:clrMapOvr>
    <a:masterClrMapping/>
  </p:clrMapOvr>
</p:sld>
</file>

<file path=ppt/theme/theme1.xml><?xml version="1.0" encoding="utf-8"?>
<a:theme xmlns:a="http://schemas.openxmlformats.org/drawingml/2006/main" name="Ed First Theme">
  <a:themeElements>
    <a:clrScheme name="EFC PPT Palette">
      <a:dk1>
        <a:srgbClr val="56585C"/>
      </a:dk1>
      <a:lt1>
        <a:srgbClr val="FFFFFF"/>
      </a:lt1>
      <a:dk2>
        <a:srgbClr val="324B8B"/>
      </a:dk2>
      <a:lt2>
        <a:srgbClr val="A9A9A9"/>
      </a:lt2>
      <a:accent1>
        <a:srgbClr val="3B325E"/>
      </a:accent1>
      <a:accent2>
        <a:srgbClr val="324B8B"/>
      </a:accent2>
      <a:accent3>
        <a:srgbClr val="1B696D"/>
      </a:accent3>
      <a:accent4>
        <a:srgbClr val="91A226"/>
      </a:accent4>
      <a:accent5>
        <a:srgbClr val="E7982E"/>
      </a:accent5>
      <a:accent6>
        <a:srgbClr val="AB0833"/>
      </a:accent6>
      <a:hlink>
        <a:srgbClr val="324B8B"/>
      </a:hlink>
      <a:folHlink>
        <a:srgbClr val="324B8B"/>
      </a:folHlink>
    </a:clrScheme>
    <a:fontScheme name="EFC Fo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defTabSz="457200">
          <a:defRPr sz="1600" b="1" dirty="0" smtClean="0">
            <a:solidFill>
              <a:schemeClr val="accent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d First Theme" id="{E0200AAF-7581-4940-B4ED-DAB8ED915A8C}" vid="{F943E594-7770-4E9E-9A8B-FBB2B19E1FB3}"/>
    </a:ext>
  </a:extLst>
</a:theme>
</file>

<file path=ppt/theme/theme2.xml><?xml version="1.0" encoding="utf-8"?>
<a:theme xmlns:a="http://schemas.openxmlformats.org/drawingml/2006/main" name="Education First PowerPoint Theme">
  <a:themeElements>
    <a:clrScheme name="EFC PPT Palette">
      <a:dk1>
        <a:srgbClr val="56585C"/>
      </a:dk1>
      <a:lt1>
        <a:srgbClr val="FFFFFF"/>
      </a:lt1>
      <a:dk2>
        <a:srgbClr val="324B8B"/>
      </a:dk2>
      <a:lt2>
        <a:srgbClr val="A9A9A9"/>
      </a:lt2>
      <a:accent1>
        <a:srgbClr val="3B325E"/>
      </a:accent1>
      <a:accent2>
        <a:srgbClr val="324B8B"/>
      </a:accent2>
      <a:accent3>
        <a:srgbClr val="1B696D"/>
      </a:accent3>
      <a:accent4>
        <a:srgbClr val="91A226"/>
      </a:accent4>
      <a:accent5>
        <a:srgbClr val="E7982E"/>
      </a:accent5>
      <a:accent6>
        <a:srgbClr val="AB0833"/>
      </a:accent6>
      <a:hlink>
        <a:srgbClr val="324B8B"/>
      </a:hlink>
      <a:folHlink>
        <a:srgbClr val="324B8B"/>
      </a:folHlink>
    </a:clrScheme>
    <a:fontScheme name="EFC Font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1">
            <a:lumMod val="95000"/>
          </a:schemeClr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9050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 defTabSz="457200">
          <a:defRPr sz="1600" b="1" dirty="0" smtClean="0">
            <a:solidFill>
              <a:schemeClr val="accent2"/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Ed First Style Guide and Reusables September 2017" id="{740F4BAC-67B7-45B3-AB2B-EEB52E89A022}" vid="{94160C13-2403-4C2B-BA23-6917ED261866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5425811BB52C64EBE47F1EB6DFF0462" ma:contentTypeVersion="9" ma:contentTypeDescription="Create a new document." ma:contentTypeScope="" ma:versionID="3042163dc8de6afbd76118024f4a4683">
  <xsd:schema xmlns:xsd="http://www.w3.org/2001/XMLSchema" xmlns:xs="http://www.w3.org/2001/XMLSchema" xmlns:p="http://schemas.microsoft.com/office/2006/metadata/properties" xmlns:ns3="ee3af30a-004e-4595-9a55-6b6071f43074" targetNamespace="http://schemas.microsoft.com/office/2006/metadata/properties" ma:root="true" ma:fieldsID="0ed9d19951dfcb145b49e56a51c90ad7" ns3:_="">
    <xsd:import namespace="ee3af30a-004e-4595-9a55-6b6071f43074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AutoKeyPoints" minOccurs="0"/>
                <xsd:element ref="ns3:MediaServiceKeyPoints" minOccurs="0"/>
                <xsd:element ref="ns3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e3af30a-004e-4595-9a55-6b6071f430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CA8E515-2706-402A-A741-88D95EC232D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4D7AC2B-6108-4D9C-A68C-3EB667FF3DB1}">
  <ds:schemaRefs>
    <ds:schemaRef ds:uri="http://www.w3.org/XML/1998/namespace"/>
    <ds:schemaRef ds:uri="http://purl.org/dc/dcmitype/"/>
    <ds:schemaRef ds:uri="http://schemas.microsoft.com/office/2006/documentManagement/types"/>
    <ds:schemaRef ds:uri="http://schemas.microsoft.com/office/infopath/2007/PartnerControls"/>
    <ds:schemaRef ds:uri="http://purl.org/dc/terms/"/>
    <ds:schemaRef ds:uri="http://purl.org/dc/elements/1.1/"/>
    <ds:schemaRef ds:uri="ee3af30a-004e-4595-9a55-6b6071f43074"/>
    <ds:schemaRef ds:uri="http://schemas.microsoft.com/office/2006/metadata/properties"/>
    <ds:schemaRef ds:uri="http://schemas.openxmlformats.org/package/2006/metadata/core-properties"/>
  </ds:schemaRefs>
</ds:datastoreItem>
</file>

<file path=customXml/itemProps3.xml><?xml version="1.0" encoding="utf-8"?>
<ds:datastoreItem xmlns:ds="http://schemas.openxmlformats.org/officeDocument/2006/customXml" ds:itemID="{72BEEA2A-44D1-4D4A-A64F-C8255F1E53E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ee3af30a-004e-4595-9a55-6b6071f4307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Ed First Theme</Template>
  <TotalTime>10880</TotalTime>
  <Words>336</Words>
  <Application>Microsoft Office PowerPoint</Application>
  <PresentationFormat>Widescreen</PresentationFormat>
  <Paragraphs>109</Paragraphs>
  <Slides>3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Wingdings</vt:lpstr>
      <vt:lpstr>Ed First Theme</vt:lpstr>
      <vt:lpstr>Education First PowerPoint Theme</vt:lpstr>
      <vt:lpstr>PowerPoint Presentation</vt:lpstr>
      <vt:lpstr>CONVENING NAME – Draft Agenda </vt:lpstr>
      <vt:lpstr>EXAMPLE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poaadmin</dc:creator>
  <cp:lastModifiedBy>Cristina Diaz-Torres</cp:lastModifiedBy>
  <cp:revision>164</cp:revision>
  <cp:lastPrinted>2011-03-23T17:25:13Z</cp:lastPrinted>
  <dcterms:created xsi:type="dcterms:W3CDTF">2016-10-27T19:34:32Z</dcterms:created>
  <dcterms:modified xsi:type="dcterms:W3CDTF">2019-09-14T18:09:18Z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0x01010045425811BB52C64EBE47F1EB6DFF0462</vt:lpwstr>
  </property>
</Properties>
</file>