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43" r:id="rId4"/>
    <p:sldMasterId id="2147483744" r:id="rId5"/>
    <p:sldMasterId id="2147483745" r:id="rId6"/>
    <p:sldMasterId id="2147483746" r:id="rId7"/>
    <p:sldMasterId id="2147483747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Roboto Ligh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Light-bold.fntdata"/><Relationship Id="rId22" Type="http://schemas.openxmlformats.org/officeDocument/2006/relationships/font" Target="fonts/RobotoLight-boldItalic.fntdata"/><Relationship Id="rId21" Type="http://schemas.openxmlformats.org/officeDocument/2006/relationships/font" Target="fonts/Roboto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font" Target="fonts/Roboto-regular.fntdata"/><Relationship Id="rId14" Type="http://schemas.openxmlformats.org/officeDocument/2006/relationships/slide" Target="slides/slide5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19" Type="http://schemas.openxmlformats.org/officeDocument/2006/relationships/font" Target="fonts/RobotoLight-regular.fntdata"/><Relationship Id="rId18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a26715a6c7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a26715a6c7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a26715a6c7_0_5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3a26715a6c7_0_5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a26715a6c7_0_12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g3a26715a6c7_0_1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Mathematics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Make the goal visible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clarifies the big idea/precision and success criteria of the lesson/unit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Surface likely strategies and misconceptions: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anticipates conceptual approaches and common errors tied to representations.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Materials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Reveal the curriculum’s coherence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traces the assessment back to specific lessons/activities and sequencing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Build shared language across roles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centers talk around common curriculum artifacts (e.g., cool-downs, checkpoints, synthesis)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Moves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Align teacher moves to materials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anchors launch &gt; monitor &gt; select/sequence &gt; synthesize to what the curriculum intends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685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○"/>
            </a:pPr>
            <a:r>
              <a:rPr i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Tighten feedback loops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uses evidence from embedded items to decide immediate next instructional steps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a26715a6c7_0_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2" name="Google Shape;622;g3a26715a6c7_0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any HQIM, but this example uses </a:t>
            </a:r>
            <a:r>
              <a:rPr i="1"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Illustrative Mathematics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(open source)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g3a26715a6c7_0_1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a26715a6c7_0_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a26715a6c7_0_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your own course assignment here that asks pre-service teachers to engage with a </a:t>
            </a:r>
            <a:r>
              <a:rPr lang="en"/>
              <a:t>curriculum</a:t>
            </a:r>
            <a:r>
              <a:rPr lang="en"/>
              <a:t>-embedded assessment.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4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Relationship Id="rId3" Type="http://schemas.openxmlformats.org/officeDocument/2006/relationships/image" Target="../media/image9.jp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Relationship Id="rId3" Type="http://schemas.openxmlformats.org/officeDocument/2006/relationships/image" Target="../media/image12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23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Relationship Id="rId3" Type="http://schemas.openxmlformats.org/officeDocument/2006/relationships/image" Target="../media/image14.jp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Relationship Id="rId3" Type="http://schemas.openxmlformats.org/officeDocument/2006/relationships/image" Target="../media/image26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png"/><Relationship Id="rId3" Type="http://schemas.openxmlformats.org/officeDocument/2006/relationships/image" Target="../media/image14.jp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1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Relationship Id="rId3" Type="http://schemas.openxmlformats.org/officeDocument/2006/relationships/image" Target="../media/image3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5.png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9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Cov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0" y="1920240"/>
            <a:ext cx="9144000" cy="322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738247" y="2152963"/>
            <a:ext cx="7775400" cy="12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accent4"/>
              </a:buClr>
              <a:buSzPts val="4200"/>
              <a:buFont typeface="Noto Sans Symbols"/>
              <a:buNone/>
              <a:defRPr b="0" i="0" sz="4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528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616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2594484" y="3546522"/>
            <a:ext cx="3954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98616" y="4440414"/>
            <a:ext cx="1743651" cy="32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21875" l="0" r="0" t="0"/>
          <a:stretch/>
        </p:blipFill>
        <p:spPr>
          <a:xfrm>
            <a:off x="-1" y="-1"/>
            <a:ext cx="9141622" cy="1950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oter">
  <p:cSld name="Title + Foot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">
  <p:cSld name="Title + Bullet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259977" y="1378183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2]" showMasterSp="0">
  <p:cSld name="Transition [2]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2211296" y="2100263"/>
            <a:ext cx="6326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Noto Sans Symbols"/>
              <a:buNone/>
              <a:defRPr b="0" i="0" sz="4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7"/>
          <p:cNvSpPr txBox="1"/>
          <p:nvPr>
            <p:ph idx="2" type="body"/>
          </p:nvPr>
        </p:nvSpPr>
        <p:spPr>
          <a:xfrm>
            <a:off x="1515033" y="2100263"/>
            <a:ext cx="6963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Noto Sans Symbols"/>
              <a:buNone/>
              <a:defRPr b="0" i="0" sz="4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7"/>
          <p:cNvSpPr txBox="1"/>
          <p:nvPr>
            <p:ph idx="3" type="body"/>
          </p:nvPr>
        </p:nvSpPr>
        <p:spPr>
          <a:xfrm>
            <a:off x="1515034" y="2708738"/>
            <a:ext cx="7022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2375303" y="2368448"/>
            <a:ext cx="5150356" cy="39974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[2]" showMasterSp="0">
  <p:cSld name="Cover [2]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/>
          <p:nvPr/>
        </p:nvSpPr>
        <p:spPr>
          <a:xfrm>
            <a:off x="0" y="1334922"/>
            <a:ext cx="9144000" cy="274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79" name="Google Shape;79;p20"/>
          <p:cNvPicPr preferRelativeResize="0"/>
          <p:nvPr/>
        </p:nvPicPr>
        <p:blipFill rotWithShape="1">
          <a:blip r:embed="rId2">
            <a:alphaModFix/>
          </a:blip>
          <a:srcRect b="0" l="16874" r="0" t="0"/>
          <a:stretch/>
        </p:blipFill>
        <p:spPr>
          <a:xfrm>
            <a:off x="187459" y="167027"/>
            <a:ext cx="4814046" cy="65134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0"/>
          <p:cNvSpPr txBox="1"/>
          <p:nvPr>
            <p:ph idx="1" type="body"/>
          </p:nvPr>
        </p:nvSpPr>
        <p:spPr>
          <a:xfrm>
            <a:off x="2836414" y="1922531"/>
            <a:ext cx="58833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accent4"/>
              </a:buClr>
              <a:buSzPts val="4200"/>
              <a:buFont typeface="Noto Sans Symbols"/>
              <a:buNone/>
              <a:defRPr b="0" i="0" sz="4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528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616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20"/>
          <p:cNvSpPr txBox="1"/>
          <p:nvPr>
            <p:ph idx="2" type="body"/>
          </p:nvPr>
        </p:nvSpPr>
        <p:spPr>
          <a:xfrm>
            <a:off x="2836413" y="2845879"/>
            <a:ext cx="58833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82" name="Google Shape;8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515" y="1893309"/>
            <a:ext cx="1626425" cy="162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 txBox="1"/>
          <p:nvPr>
            <p:ph idx="3" type="body"/>
          </p:nvPr>
        </p:nvSpPr>
        <p:spPr>
          <a:xfrm>
            <a:off x="151660" y="4813223"/>
            <a:ext cx="54975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4]" showMasterSp="0">
  <p:cSld name="Transition [4]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0" y="1334922"/>
            <a:ext cx="9144000" cy="274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86" name="Google Shape;86;p21"/>
          <p:cNvPicPr preferRelativeResize="0"/>
          <p:nvPr/>
        </p:nvPicPr>
        <p:blipFill rotWithShape="1">
          <a:blip r:embed="rId2">
            <a:alphaModFix/>
          </a:blip>
          <a:srcRect b="0" l="10" r="0" t="0"/>
          <a:stretch/>
        </p:blipFill>
        <p:spPr>
          <a:xfrm>
            <a:off x="153963" y="144615"/>
            <a:ext cx="4342801" cy="65134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153963" y="1551741"/>
            <a:ext cx="50694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accent4"/>
              </a:buClr>
              <a:buSzPts val="4200"/>
              <a:buFont typeface="Noto Sans Symbols"/>
              <a:buNone/>
              <a:defRPr b="0" i="0" sz="4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528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616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153964" y="2175435"/>
            <a:ext cx="50694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1"/>
          <p:cNvSpPr/>
          <p:nvPr>
            <p:ph idx="3" type="pic"/>
          </p:nvPr>
        </p:nvSpPr>
        <p:spPr>
          <a:xfrm>
            <a:off x="5376863" y="1334691"/>
            <a:ext cx="37671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5]" showMasterSp="0">
  <p:cSld name="Transition [5]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Priti Sanghani\AppData\Local\Microsoft\Windows\Temporary Internet Files\Content.Outlook\413XZJL6\edfirst_logo_horiz_RGB (2).png" id="91" name="Google Shape;91;p22"/>
          <p:cNvPicPr preferRelativeResize="0"/>
          <p:nvPr/>
        </p:nvPicPr>
        <p:blipFill rotWithShape="1">
          <a:blip r:embed="rId2">
            <a:alphaModFix/>
          </a:blip>
          <a:srcRect b="0" l="10" r="0" t="0"/>
          <a:stretch/>
        </p:blipFill>
        <p:spPr>
          <a:xfrm>
            <a:off x="153964" y="144615"/>
            <a:ext cx="3528681" cy="52923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153963" y="2213147"/>
            <a:ext cx="47049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accent4"/>
              </a:buClr>
              <a:buSzPts val="4200"/>
              <a:buFont typeface="Noto Sans Symbols"/>
              <a:buNone/>
              <a:defRPr b="0" i="0" sz="4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528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616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Noto Sans Symbols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22"/>
          <p:cNvSpPr txBox="1"/>
          <p:nvPr>
            <p:ph idx="2" type="body"/>
          </p:nvPr>
        </p:nvSpPr>
        <p:spPr>
          <a:xfrm>
            <a:off x="153964" y="2836841"/>
            <a:ext cx="4704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0" i="0" sz="2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22"/>
          <p:cNvSpPr/>
          <p:nvPr>
            <p:ph idx="3" type="pic"/>
          </p:nvPr>
        </p:nvSpPr>
        <p:spPr>
          <a:xfrm>
            <a:off x="5074920" y="0"/>
            <a:ext cx="40692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Pear]" showMasterSp="0">
  <p:cSld name="Goals [Pear]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23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23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99" name="Google Shape;99;p23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3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23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102" name="Google Shape;102;p23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3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3"/>
          <p:cNvSpPr txBox="1"/>
          <p:nvPr>
            <p:ph idx="2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23"/>
          <p:cNvSpPr txBox="1"/>
          <p:nvPr>
            <p:ph idx="3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3"/>
          <p:cNvSpPr txBox="1"/>
          <p:nvPr>
            <p:ph idx="4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3"/>
          <p:cNvSpPr txBox="1"/>
          <p:nvPr>
            <p:ph idx="5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3"/>
          <p:cNvSpPr txBox="1"/>
          <p:nvPr>
            <p:ph idx="6" type="body"/>
          </p:nvPr>
        </p:nvSpPr>
        <p:spPr>
          <a:xfrm>
            <a:off x="621098" y="3649049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576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oter [2]">
  <p:cSld name="Title + Footer [2]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/>
          <p:nvPr/>
        </p:nvSpPr>
        <p:spPr>
          <a:xfrm>
            <a:off x="0" y="0"/>
            <a:ext cx="9144000" cy="66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4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3" name="Google Shape;113;p24"/>
          <p:cNvPicPr preferRelativeResize="0"/>
          <p:nvPr/>
        </p:nvPicPr>
        <p:blipFill rotWithShape="1">
          <a:blip r:embed="rId2">
            <a:alphaModFix/>
          </a:blip>
          <a:srcRect b="0" l="0" r="49980" t="49115"/>
          <a:stretch/>
        </p:blipFill>
        <p:spPr>
          <a:xfrm>
            <a:off x="8272763" y="-1364"/>
            <a:ext cx="653428" cy="66475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4"/>
          <p:cNvSpPr txBox="1"/>
          <p:nvPr>
            <p:ph idx="1" type="body"/>
          </p:nvPr>
        </p:nvSpPr>
        <p:spPr>
          <a:xfrm>
            <a:off x="247650" y="141685"/>
            <a:ext cx="80247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 showMasterSp="0">
  <p:cSld name="Closing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25"/>
          <p:cNvGrpSpPr/>
          <p:nvPr/>
        </p:nvGrpSpPr>
        <p:grpSpPr>
          <a:xfrm>
            <a:off x="0" y="0"/>
            <a:ext cx="9144000" cy="5143574"/>
            <a:chOff x="0" y="0"/>
            <a:chExt cx="9144000" cy="6858099"/>
          </a:xfrm>
        </p:grpSpPr>
        <p:pic>
          <p:nvPicPr>
            <p:cNvPr id="117" name="Google Shape;117;p25"/>
            <p:cNvPicPr preferRelativeResize="0"/>
            <p:nvPr/>
          </p:nvPicPr>
          <p:blipFill rotWithShape="1">
            <a:blip r:embed="rId2">
              <a:alphaModFix/>
            </a:blip>
            <a:srcRect b="22851" l="0" r="0" t="0"/>
            <a:stretch/>
          </p:blipFill>
          <p:spPr>
            <a:xfrm>
              <a:off x="0" y="0"/>
              <a:ext cx="9143999" cy="26265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5"/>
            <p:cNvSpPr/>
            <p:nvPr/>
          </p:nvSpPr>
          <p:spPr>
            <a:xfrm>
              <a:off x="0" y="2626599"/>
              <a:ext cx="9144000" cy="423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9" name="Google Shape;11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321" y="4368398"/>
            <a:ext cx="1853518" cy="50813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5"/>
          <p:cNvSpPr txBox="1"/>
          <p:nvPr/>
        </p:nvSpPr>
        <p:spPr>
          <a:xfrm>
            <a:off x="155448" y="2913525"/>
            <a:ext cx="8833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Education-First.com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" showMasterSp="0">
  <p:cSld name="Transition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6"/>
          <p:cNvSpPr txBox="1"/>
          <p:nvPr>
            <p:ph idx="1" type="body"/>
          </p:nvPr>
        </p:nvSpPr>
        <p:spPr>
          <a:xfrm>
            <a:off x="280988" y="1238250"/>
            <a:ext cx="7832700" cy="10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Noto Sans Symbols"/>
              <a:buNone/>
              <a:defRPr b="0" i="0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4" name="Google Shape;124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37456" y="1857324"/>
            <a:ext cx="4225043" cy="422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988" y="4524563"/>
            <a:ext cx="1743651" cy="323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3]" showMasterSp="0">
  <p:cSld name="Transition [3]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>
            <p:ph idx="1" type="body"/>
          </p:nvPr>
        </p:nvSpPr>
        <p:spPr>
          <a:xfrm>
            <a:off x="2211296" y="2100263"/>
            <a:ext cx="6326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Noto Sans Symbols"/>
              <a:buNone/>
              <a:defRPr b="0" i="0" sz="4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27"/>
          <p:cNvSpPr txBox="1"/>
          <p:nvPr>
            <p:ph idx="2" type="body"/>
          </p:nvPr>
        </p:nvSpPr>
        <p:spPr>
          <a:xfrm>
            <a:off x="1515033" y="2100263"/>
            <a:ext cx="6963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Noto Sans Symbols"/>
              <a:buNone/>
              <a:defRPr b="0" i="0" sz="4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7"/>
          <p:cNvSpPr txBox="1"/>
          <p:nvPr>
            <p:ph idx="3" type="body"/>
          </p:nvPr>
        </p:nvSpPr>
        <p:spPr>
          <a:xfrm>
            <a:off x="1515034" y="2708738"/>
            <a:ext cx="7022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7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" name="Google Shape;131;p27"/>
          <p:cNvSpPr/>
          <p:nvPr/>
        </p:nvSpPr>
        <p:spPr>
          <a:xfrm rot="-5400000">
            <a:off x="-2295593" y="2297400"/>
            <a:ext cx="5143500" cy="54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27"/>
          <p:cNvPicPr preferRelativeResize="0"/>
          <p:nvPr/>
        </p:nvPicPr>
        <p:blipFill rotWithShape="1">
          <a:blip r:embed="rId2">
            <a:alphaModFix/>
          </a:blip>
          <a:srcRect b="0" l="0" r="49980" t="49115"/>
          <a:stretch/>
        </p:blipFill>
        <p:spPr>
          <a:xfrm rot="-5400000">
            <a:off x="3518" y="-3518"/>
            <a:ext cx="405802" cy="412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head + Footer">
  <p:cSld name="Title + Subhead + Foot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/>
          <p:nvPr>
            <p:ph type="title"/>
          </p:nvPr>
        </p:nvSpPr>
        <p:spPr>
          <a:xfrm>
            <a:off x="259977" y="151363"/>
            <a:ext cx="86241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5" name="Google Shape;135;p28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6" name="Google Shape;136;p28"/>
          <p:cNvSpPr txBox="1"/>
          <p:nvPr>
            <p:ph idx="1" type="body"/>
          </p:nvPr>
        </p:nvSpPr>
        <p:spPr>
          <a:xfrm>
            <a:off x="259977" y="513323"/>
            <a:ext cx="86241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None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">
  <p:cSld name="Footer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Sea Blue]" showMasterSp="0">
  <p:cSld name="Goals [Sea Blue]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" name="Google Shape;141;p30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" name="Google Shape;142;p30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143" name="Google Shape;143;p30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0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30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146" name="Google Shape;146;p30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30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30"/>
          <p:cNvSpPr txBox="1"/>
          <p:nvPr>
            <p:ph idx="1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Google Shape;149;p30"/>
          <p:cNvSpPr txBox="1"/>
          <p:nvPr>
            <p:ph idx="2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30"/>
          <p:cNvSpPr txBox="1"/>
          <p:nvPr>
            <p:ph idx="3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30"/>
          <p:cNvSpPr txBox="1"/>
          <p:nvPr>
            <p:ph idx="4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0"/>
          <p:cNvSpPr txBox="1"/>
          <p:nvPr>
            <p:ph idx="5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30"/>
          <p:cNvSpPr txBox="1"/>
          <p:nvPr>
            <p:ph idx="6" type="body"/>
          </p:nvPr>
        </p:nvSpPr>
        <p:spPr>
          <a:xfrm>
            <a:off x="621098" y="3649049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576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Autumn]" showMasterSp="0">
  <p:cSld name="Goals [Autumn]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6" name="Google Shape;156;p31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7" name="Google Shape;157;p31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158" name="Google Shape;158;p31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1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0" name="Google Shape;160;p31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161" name="Google Shape;161;p31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1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31"/>
          <p:cNvSpPr txBox="1"/>
          <p:nvPr>
            <p:ph idx="2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5" name="Google Shape;165;p31"/>
          <p:cNvSpPr txBox="1"/>
          <p:nvPr>
            <p:ph idx="3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6" name="Google Shape;166;p31"/>
          <p:cNvSpPr txBox="1"/>
          <p:nvPr>
            <p:ph idx="4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31"/>
          <p:cNvSpPr txBox="1"/>
          <p:nvPr>
            <p:ph idx="5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31"/>
          <p:cNvSpPr txBox="1"/>
          <p:nvPr>
            <p:ph idx="6" type="body"/>
          </p:nvPr>
        </p:nvSpPr>
        <p:spPr>
          <a:xfrm>
            <a:off x="621098" y="3649049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576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Marmalade]" showMasterSp="0">
  <p:cSld name="Goals [Marmalade]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1" name="Google Shape;171;p32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" name="Google Shape;172;p32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173" name="Google Shape;173;p32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2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32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176" name="Google Shape;176;p32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2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32"/>
          <p:cNvSpPr txBox="1"/>
          <p:nvPr>
            <p:ph idx="1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None/>
              <a:defRPr b="1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32"/>
          <p:cNvSpPr txBox="1"/>
          <p:nvPr>
            <p:ph idx="2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88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336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0" name="Google Shape;180;p32"/>
          <p:cNvSpPr txBox="1"/>
          <p:nvPr>
            <p:ph idx="3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1" name="Google Shape;181;p32"/>
          <p:cNvSpPr txBox="1"/>
          <p:nvPr>
            <p:ph idx="4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32"/>
          <p:cNvSpPr txBox="1"/>
          <p:nvPr>
            <p:ph idx="5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b="1" i="0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32"/>
          <p:cNvSpPr txBox="1"/>
          <p:nvPr>
            <p:ph idx="6" type="body"/>
          </p:nvPr>
        </p:nvSpPr>
        <p:spPr>
          <a:xfrm>
            <a:off x="621098" y="3649049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576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16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[2]" showMasterSp="0">
  <p:cSld name="Closing [2]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/>
          <p:nvPr/>
        </p:nvSpPr>
        <p:spPr>
          <a:xfrm>
            <a:off x="0" y="2628900"/>
            <a:ext cx="9144000" cy="193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186" name="Google Shape;186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180474"/>
            <a:ext cx="4343400" cy="65134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3"/>
          <p:cNvSpPr txBox="1"/>
          <p:nvPr/>
        </p:nvSpPr>
        <p:spPr>
          <a:xfrm>
            <a:off x="3962401" y="3200400"/>
            <a:ext cx="46482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www.education-first.com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oter">
  <p:cSld name="Title + Footer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5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">
  <p:cSld name="Title + Bullets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36"/>
          <p:cNvSpPr txBox="1"/>
          <p:nvPr>
            <p:ph idx="1" type="body"/>
          </p:nvPr>
        </p:nvSpPr>
        <p:spPr>
          <a:xfrm>
            <a:off x="259978" y="1378184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p36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8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">
  <p:cSld name="Footer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Cover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0"/>
          <p:cNvSpPr/>
          <p:nvPr/>
        </p:nvSpPr>
        <p:spPr>
          <a:xfrm>
            <a:off x="0" y="1920240"/>
            <a:ext cx="9144000" cy="322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40"/>
          <p:cNvSpPr txBox="1"/>
          <p:nvPr>
            <p:ph idx="1" type="body"/>
          </p:nvPr>
        </p:nvSpPr>
        <p:spPr>
          <a:xfrm>
            <a:off x="738248" y="2152964"/>
            <a:ext cx="7775400" cy="12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3150"/>
              <a:buNone/>
              <a:defRPr b="0" sz="31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960"/>
              <a:buNone/>
              <a:defRPr sz="3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4620"/>
              <a:buNone/>
              <a:defRPr sz="3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40"/>
          <p:cNvSpPr txBox="1"/>
          <p:nvPr>
            <p:ph idx="2" type="body"/>
          </p:nvPr>
        </p:nvSpPr>
        <p:spPr>
          <a:xfrm>
            <a:off x="2594485" y="3546523"/>
            <a:ext cx="3954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sz="19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09" name="Google Shape;209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98616" y="4440415"/>
            <a:ext cx="2324868" cy="32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0"/>
          <p:cNvPicPr preferRelativeResize="0"/>
          <p:nvPr/>
        </p:nvPicPr>
        <p:blipFill rotWithShape="1">
          <a:blip r:embed="rId3">
            <a:alphaModFix/>
          </a:blip>
          <a:srcRect b="21875" l="0" r="0" t="0"/>
          <a:stretch/>
        </p:blipFill>
        <p:spPr>
          <a:xfrm>
            <a:off x="-1" y="0"/>
            <a:ext cx="9141619" cy="1950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[2]" showMasterSp="0">
  <p:cSld name="Cover [2]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"/>
          <p:cNvSpPr/>
          <p:nvPr/>
        </p:nvSpPr>
        <p:spPr>
          <a:xfrm>
            <a:off x="0" y="1334922"/>
            <a:ext cx="9144000" cy="274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213" name="Google Shape;213;p41"/>
          <p:cNvPicPr preferRelativeResize="0"/>
          <p:nvPr/>
        </p:nvPicPr>
        <p:blipFill rotWithShape="1">
          <a:blip r:embed="rId2">
            <a:alphaModFix/>
          </a:blip>
          <a:srcRect b="0" l="16874" r="0" t="0"/>
          <a:stretch/>
        </p:blipFill>
        <p:spPr>
          <a:xfrm>
            <a:off x="187460" y="167026"/>
            <a:ext cx="4814046" cy="65134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1"/>
          <p:cNvSpPr txBox="1"/>
          <p:nvPr>
            <p:ph idx="1" type="body"/>
          </p:nvPr>
        </p:nvSpPr>
        <p:spPr>
          <a:xfrm>
            <a:off x="2836415" y="1922531"/>
            <a:ext cx="58833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3150"/>
              <a:buNone/>
              <a:defRPr sz="315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960"/>
              <a:buNone/>
              <a:defRPr sz="33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4620"/>
              <a:buNone/>
              <a:defRPr sz="33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5" name="Google Shape;215;p41"/>
          <p:cNvSpPr txBox="1"/>
          <p:nvPr>
            <p:ph idx="2" type="body"/>
          </p:nvPr>
        </p:nvSpPr>
        <p:spPr>
          <a:xfrm>
            <a:off x="2836414" y="2845880"/>
            <a:ext cx="58833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sz="19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6" name="Google Shape;21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515" y="1893309"/>
            <a:ext cx="2168568" cy="162642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1"/>
          <p:cNvSpPr txBox="1"/>
          <p:nvPr>
            <p:ph idx="3" type="body"/>
          </p:nvPr>
        </p:nvSpPr>
        <p:spPr>
          <a:xfrm>
            <a:off x="151661" y="4813223"/>
            <a:ext cx="54975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" showMasterSp="0">
  <p:cSld name="Transition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2"/>
          <p:cNvSpPr txBox="1"/>
          <p:nvPr>
            <p:ph idx="1" type="body"/>
          </p:nvPr>
        </p:nvSpPr>
        <p:spPr>
          <a:xfrm>
            <a:off x="280989" y="1238250"/>
            <a:ext cx="7832700" cy="10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21" name="Google Shape;221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37457" y="1857325"/>
            <a:ext cx="5633390" cy="422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988" y="4524563"/>
            <a:ext cx="2324868" cy="323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ransition [2]" showMasterSp="0">
  <p:cSld name="1_Transition [2]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3"/>
          <p:cNvSpPr txBox="1"/>
          <p:nvPr>
            <p:ph idx="1" type="body"/>
          </p:nvPr>
        </p:nvSpPr>
        <p:spPr>
          <a:xfrm>
            <a:off x="2211296" y="2100262"/>
            <a:ext cx="6326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5" name="Google Shape;225;p43"/>
          <p:cNvSpPr txBox="1"/>
          <p:nvPr>
            <p:ph idx="2" type="body"/>
          </p:nvPr>
        </p:nvSpPr>
        <p:spPr>
          <a:xfrm>
            <a:off x="1515033" y="2100262"/>
            <a:ext cx="6963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6" name="Google Shape;226;p43"/>
          <p:cNvSpPr txBox="1"/>
          <p:nvPr>
            <p:ph idx="3" type="body"/>
          </p:nvPr>
        </p:nvSpPr>
        <p:spPr>
          <a:xfrm>
            <a:off x="1515035" y="2708738"/>
            <a:ext cx="7022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27" name="Google Shape;227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2308678" y="2301823"/>
            <a:ext cx="5150357" cy="532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43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3]" showMasterSp="0">
  <p:cSld name="Transition [3]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4"/>
          <p:cNvSpPr txBox="1"/>
          <p:nvPr>
            <p:ph idx="1" type="body"/>
          </p:nvPr>
        </p:nvSpPr>
        <p:spPr>
          <a:xfrm>
            <a:off x="2211296" y="2100262"/>
            <a:ext cx="6326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1" name="Google Shape;231;p44"/>
          <p:cNvSpPr txBox="1"/>
          <p:nvPr>
            <p:ph idx="2" type="body"/>
          </p:nvPr>
        </p:nvSpPr>
        <p:spPr>
          <a:xfrm>
            <a:off x="1515033" y="2100262"/>
            <a:ext cx="6963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b="0" sz="3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2" name="Google Shape;232;p44"/>
          <p:cNvSpPr txBox="1"/>
          <p:nvPr>
            <p:ph idx="3" type="body"/>
          </p:nvPr>
        </p:nvSpPr>
        <p:spPr>
          <a:xfrm>
            <a:off x="1515035" y="2708738"/>
            <a:ext cx="7022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3" name="Google Shape;233;p44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44"/>
          <p:cNvSpPr/>
          <p:nvPr/>
        </p:nvSpPr>
        <p:spPr>
          <a:xfrm rot="-5400000">
            <a:off x="-2295593" y="2297400"/>
            <a:ext cx="5143500" cy="54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44"/>
          <p:cNvPicPr preferRelativeResize="0"/>
          <p:nvPr/>
        </p:nvPicPr>
        <p:blipFill rotWithShape="1">
          <a:blip r:embed="rId2">
            <a:alphaModFix/>
          </a:blip>
          <a:srcRect b="0" l="0" r="49980" t="49115"/>
          <a:stretch/>
        </p:blipFill>
        <p:spPr>
          <a:xfrm rot="-5400000">
            <a:off x="72324" y="-72324"/>
            <a:ext cx="405803" cy="550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4]" showMasterSp="0">
  <p:cSld name="Transition [4]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5"/>
          <p:cNvSpPr/>
          <p:nvPr/>
        </p:nvSpPr>
        <p:spPr>
          <a:xfrm>
            <a:off x="0" y="1334922"/>
            <a:ext cx="9144000" cy="274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238" name="Google Shape;238;p45"/>
          <p:cNvPicPr preferRelativeResize="0"/>
          <p:nvPr/>
        </p:nvPicPr>
        <p:blipFill rotWithShape="1">
          <a:blip r:embed="rId2">
            <a:alphaModFix/>
          </a:blip>
          <a:srcRect b="0" l="10" r="0" t="0"/>
          <a:stretch/>
        </p:blipFill>
        <p:spPr>
          <a:xfrm>
            <a:off x="153963" y="144615"/>
            <a:ext cx="5790400" cy="65134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5"/>
          <p:cNvSpPr txBox="1"/>
          <p:nvPr>
            <p:ph idx="1" type="body"/>
          </p:nvPr>
        </p:nvSpPr>
        <p:spPr>
          <a:xfrm>
            <a:off x="153964" y="1551741"/>
            <a:ext cx="50694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3150"/>
              <a:buNone/>
              <a:defRPr sz="315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960"/>
              <a:buNone/>
              <a:defRPr sz="33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4620"/>
              <a:buNone/>
              <a:defRPr sz="33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0" name="Google Shape;240;p45"/>
          <p:cNvSpPr txBox="1"/>
          <p:nvPr>
            <p:ph idx="2" type="body"/>
          </p:nvPr>
        </p:nvSpPr>
        <p:spPr>
          <a:xfrm>
            <a:off x="153964" y="2175436"/>
            <a:ext cx="50694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sz="19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45"/>
          <p:cNvSpPr/>
          <p:nvPr>
            <p:ph idx="3" type="pic"/>
          </p:nvPr>
        </p:nvSpPr>
        <p:spPr>
          <a:xfrm>
            <a:off x="5376864" y="1334691"/>
            <a:ext cx="3767100" cy="2743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5]" showMasterSp="0">
  <p:cSld name="Transition [5]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Priti Sanghani\AppData\Local\Microsoft\Windows\Temporary Internet Files\Content.Outlook\413XZJL6\edfirst_logo_horiz_RGB (2).png" id="243" name="Google Shape;243;p46"/>
          <p:cNvPicPr preferRelativeResize="0"/>
          <p:nvPr/>
        </p:nvPicPr>
        <p:blipFill rotWithShape="1">
          <a:blip r:embed="rId2">
            <a:alphaModFix/>
          </a:blip>
          <a:srcRect b="0" l="10" r="0" t="0"/>
          <a:stretch/>
        </p:blipFill>
        <p:spPr>
          <a:xfrm>
            <a:off x="153964" y="144615"/>
            <a:ext cx="4704908" cy="52923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6"/>
          <p:cNvSpPr txBox="1"/>
          <p:nvPr>
            <p:ph idx="1" type="body"/>
          </p:nvPr>
        </p:nvSpPr>
        <p:spPr>
          <a:xfrm>
            <a:off x="153964" y="2213148"/>
            <a:ext cx="47049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3150"/>
              <a:buNone/>
              <a:defRPr sz="315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960"/>
              <a:buNone/>
              <a:defRPr sz="33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4620"/>
              <a:buNone/>
              <a:defRPr sz="33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SzPts val="3300"/>
              <a:buNone/>
              <a:defRPr sz="33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46"/>
          <p:cNvSpPr txBox="1"/>
          <p:nvPr>
            <p:ph idx="2" type="body"/>
          </p:nvPr>
        </p:nvSpPr>
        <p:spPr>
          <a:xfrm>
            <a:off x="153964" y="2836842"/>
            <a:ext cx="4704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sz="195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6" name="Google Shape;246;p46"/>
          <p:cNvSpPr/>
          <p:nvPr>
            <p:ph idx="3" type="pic"/>
          </p:nvPr>
        </p:nvSpPr>
        <p:spPr>
          <a:xfrm>
            <a:off x="5074920" y="0"/>
            <a:ext cx="40692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head + Footer">
  <p:cSld name="Title + Subhead + Footer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7"/>
          <p:cNvSpPr txBox="1"/>
          <p:nvPr>
            <p:ph type="title"/>
          </p:nvPr>
        </p:nvSpPr>
        <p:spPr>
          <a:xfrm>
            <a:off x="259977" y="151363"/>
            <a:ext cx="86241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47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0" name="Google Shape;250;p47"/>
          <p:cNvSpPr txBox="1"/>
          <p:nvPr>
            <p:ph idx="1" type="body"/>
          </p:nvPr>
        </p:nvSpPr>
        <p:spPr>
          <a:xfrm>
            <a:off x="259978" y="513324"/>
            <a:ext cx="86241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98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oter [2]">
  <p:cSld name="Title + Footer [2]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8"/>
          <p:cNvSpPr/>
          <p:nvPr/>
        </p:nvSpPr>
        <p:spPr>
          <a:xfrm>
            <a:off x="0" y="0"/>
            <a:ext cx="9144000" cy="66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8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4" name="Google Shape;254;p48"/>
          <p:cNvSpPr txBox="1"/>
          <p:nvPr/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8575" spcFirstLastPara="1" rIns="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" sz="19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/>
          </a:p>
        </p:txBody>
      </p:sp>
      <p:pic>
        <p:nvPicPr>
          <p:cNvPr id="255" name="Google Shape;255;p48"/>
          <p:cNvPicPr preferRelativeResize="0"/>
          <p:nvPr/>
        </p:nvPicPr>
        <p:blipFill rotWithShape="1">
          <a:blip r:embed="rId2">
            <a:alphaModFix/>
          </a:blip>
          <a:srcRect b="0" l="0" r="49980" t="49115"/>
          <a:stretch/>
        </p:blipFill>
        <p:spPr>
          <a:xfrm>
            <a:off x="8272764" y="-1364"/>
            <a:ext cx="871237" cy="664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Sea Blue]" showMasterSp="0">
  <p:cSld name="Goals [Sea Blue]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9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8" name="Google Shape;258;p49"/>
          <p:cNvSpPr/>
          <p:nvPr/>
        </p:nvSpPr>
        <p:spPr>
          <a:xfrm rot="-5400000">
            <a:off x="-2270250" y="2270382"/>
            <a:ext cx="5150100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49"/>
          <p:cNvGrpSpPr/>
          <p:nvPr/>
        </p:nvGrpSpPr>
        <p:grpSpPr>
          <a:xfrm>
            <a:off x="609600" y="800164"/>
            <a:ext cx="8534400" cy="2514705"/>
            <a:chOff x="609600" y="1675487"/>
            <a:chExt cx="8534400" cy="2744113"/>
          </a:xfrm>
        </p:grpSpPr>
        <p:sp>
          <p:nvSpPr>
            <p:cNvPr id="260" name="Google Shape;260;p49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49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49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263" name="Google Shape;263;p49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49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5" name="Google Shape;265;p49"/>
          <p:cNvSpPr txBox="1"/>
          <p:nvPr>
            <p:ph idx="1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49"/>
          <p:cNvSpPr txBox="1"/>
          <p:nvPr>
            <p:ph idx="2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AutoNum type="alphaUcPeriod"/>
              <a:defRPr sz="135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None/>
              <a:defRPr sz="13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 sz="13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49"/>
          <p:cNvSpPr txBox="1"/>
          <p:nvPr>
            <p:ph idx="3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p49"/>
          <p:cNvSpPr txBox="1"/>
          <p:nvPr>
            <p:ph idx="4" type="body"/>
          </p:nvPr>
        </p:nvSpPr>
        <p:spPr>
          <a:xfrm>
            <a:off x="609596" y="45244"/>
            <a:ext cx="84471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b="1" sz="195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9" name="Google Shape;269;p49"/>
          <p:cNvSpPr txBox="1"/>
          <p:nvPr>
            <p:ph idx="5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49"/>
          <p:cNvSpPr txBox="1"/>
          <p:nvPr>
            <p:ph idx="6" type="body"/>
          </p:nvPr>
        </p:nvSpPr>
        <p:spPr>
          <a:xfrm>
            <a:off x="621098" y="3649050"/>
            <a:ext cx="6313500" cy="13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1pPr>
            <a:lvl2pPr indent="-33147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Char char="+"/>
              <a:defRPr sz="135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3pPr>
            <a:lvl4pPr indent="-34861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Char char="+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Autumn]" showMasterSp="0">
  <p:cSld name="Goals [Autumn]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0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3" name="Google Shape;273;p50"/>
          <p:cNvSpPr/>
          <p:nvPr/>
        </p:nvSpPr>
        <p:spPr>
          <a:xfrm rot="-5400000">
            <a:off x="-2270250" y="2270382"/>
            <a:ext cx="5150100" cy="60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4" name="Google Shape;274;p50"/>
          <p:cNvGrpSpPr/>
          <p:nvPr/>
        </p:nvGrpSpPr>
        <p:grpSpPr>
          <a:xfrm>
            <a:off x="609600" y="800164"/>
            <a:ext cx="8534400" cy="2514705"/>
            <a:chOff x="609600" y="1675487"/>
            <a:chExt cx="8534400" cy="2744113"/>
          </a:xfrm>
        </p:grpSpPr>
        <p:sp>
          <p:nvSpPr>
            <p:cNvPr id="275" name="Google Shape;275;p50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50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7" name="Google Shape;277;p50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278" name="Google Shape;278;p50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50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" name="Google Shape;280;p50"/>
          <p:cNvSpPr txBox="1"/>
          <p:nvPr>
            <p:ph idx="1" type="body"/>
          </p:nvPr>
        </p:nvSpPr>
        <p:spPr>
          <a:xfrm>
            <a:off x="609596" y="45244"/>
            <a:ext cx="84471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b="1" sz="195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1" name="Google Shape;281;p50"/>
          <p:cNvSpPr txBox="1"/>
          <p:nvPr>
            <p:ph idx="2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2" name="Google Shape;282;p50"/>
          <p:cNvSpPr txBox="1"/>
          <p:nvPr>
            <p:ph idx="3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3" name="Google Shape;283;p50"/>
          <p:cNvSpPr txBox="1"/>
          <p:nvPr>
            <p:ph idx="4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AutoNum type="alphaUcPeriod"/>
              <a:defRPr sz="135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None/>
              <a:defRPr sz="13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 sz="13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4" name="Google Shape;284;p50"/>
          <p:cNvSpPr txBox="1"/>
          <p:nvPr>
            <p:ph idx="5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5" name="Google Shape;285;p50"/>
          <p:cNvSpPr txBox="1"/>
          <p:nvPr>
            <p:ph idx="6" type="body"/>
          </p:nvPr>
        </p:nvSpPr>
        <p:spPr>
          <a:xfrm>
            <a:off x="621098" y="3649050"/>
            <a:ext cx="6313500" cy="13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1pPr>
            <a:lvl2pPr indent="-33147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Char char="+"/>
              <a:defRPr sz="135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3pPr>
            <a:lvl4pPr indent="-34861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Char char="+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Pear]" showMasterSp="0">
  <p:cSld name="Goals [Pear]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1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51"/>
          <p:cNvSpPr/>
          <p:nvPr/>
        </p:nvSpPr>
        <p:spPr>
          <a:xfrm rot="-5400000">
            <a:off x="-2270250" y="2270382"/>
            <a:ext cx="5150100" cy="6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" name="Google Shape;289;p51"/>
          <p:cNvGrpSpPr/>
          <p:nvPr/>
        </p:nvGrpSpPr>
        <p:grpSpPr>
          <a:xfrm>
            <a:off x="609600" y="800164"/>
            <a:ext cx="8534400" cy="2514705"/>
            <a:chOff x="609600" y="1675487"/>
            <a:chExt cx="8534400" cy="2744113"/>
          </a:xfrm>
        </p:grpSpPr>
        <p:sp>
          <p:nvSpPr>
            <p:cNvPr id="290" name="Google Shape;290;p51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51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51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293" name="Google Shape;293;p51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51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51"/>
          <p:cNvSpPr txBox="1"/>
          <p:nvPr>
            <p:ph idx="1" type="body"/>
          </p:nvPr>
        </p:nvSpPr>
        <p:spPr>
          <a:xfrm>
            <a:off x="609596" y="45244"/>
            <a:ext cx="84471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b="1" sz="195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6" name="Google Shape;296;p51"/>
          <p:cNvSpPr txBox="1"/>
          <p:nvPr>
            <p:ph idx="2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7" name="Google Shape;297;p51"/>
          <p:cNvSpPr txBox="1"/>
          <p:nvPr>
            <p:ph idx="3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8" name="Google Shape;298;p51"/>
          <p:cNvSpPr txBox="1"/>
          <p:nvPr>
            <p:ph idx="4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AutoNum type="alphaUcPeriod"/>
              <a:defRPr sz="135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None/>
              <a:defRPr sz="13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 sz="13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9" name="Google Shape;299;p51"/>
          <p:cNvSpPr txBox="1"/>
          <p:nvPr>
            <p:ph idx="5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0" name="Google Shape;300;p51"/>
          <p:cNvSpPr txBox="1"/>
          <p:nvPr>
            <p:ph idx="6" type="body"/>
          </p:nvPr>
        </p:nvSpPr>
        <p:spPr>
          <a:xfrm>
            <a:off x="621098" y="3649050"/>
            <a:ext cx="6313500" cy="13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1pPr>
            <a:lvl2pPr indent="-33147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Char char="+"/>
              <a:defRPr sz="135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3pPr>
            <a:lvl4pPr indent="-34861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Char char="+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Marmalade]" showMasterSp="0">
  <p:cSld name="Goals [Marmalade]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2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3" name="Google Shape;303;p52"/>
          <p:cNvSpPr/>
          <p:nvPr/>
        </p:nvSpPr>
        <p:spPr>
          <a:xfrm rot="-5400000">
            <a:off x="-2270250" y="2270382"/>
            <a:ext cx="5150100" cy="609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4" name="Google Shape;304;p52"/>
          <p:cNvGrpSpPr/>
          <p:nvPr/>
        </p:nvGrpSpPr>
        <p:grpSpPr>
          <a:xfrm>
            <a:off x="609600" y="800164"/>
            <a:ext cx="8534400" cy="2514705"/>
            <a:chOff x="609600" y="1675487"/>
            <a:chExt cx="8534400" cy="2744113"/>
          </a:xfrm>
        </p:grpSpPr>
        <p:sp>
          <p:nvSpPr>
            <p:cNvPr id="305" name="Google Shape;305;p52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t/>
              </a:r>
              <a:endPara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52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7" name="Google Shape;307;p52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308" name="Google Shape;308;p52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52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0" name="Google Shape;310;p52"/>
          <p:cNvSpPr txBox="1"/>
          <p:nvPr>
            <p:ph idx="1" type="body"/>
          </p:nvPr>
        </p:nvSpPr>
        <p:spPr>
          <a:xfrm>
            <a:off x="609596" y="45244"/>
            <a:ext cx="84471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950"/>
              <a:buNone/>
              <a:defRPr b="1" sz="195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1" name="Google Shape;311;p52"/>
          <p:cNvSpPr txBox="1"/>
          <p:nvPr>
            <p:ph idx="2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b="1"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b="1" sz="18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2" name="Google Shape;312;p52"/>
          <p:cNvSpPr txBox="1"/>
          <p:nvPr>
            <p:ph idx="3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3" name="Google Shape;313;p52"/>
          <p:cNvSpPr txBox="1"/>
          <p:nvPr>
            <p:ph idx="4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AutoNum type="alphaUcPeriod"/>
              <a:defRPr sz="135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None/>
              <a:defRPr sz="13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None/>
              <a:defRPr sz="13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4" name="Google Shape;314;p52"/>
          <p:cNvSpPr txBox="1"/>
          <p:nvPr>
            <p:ph idx="5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None/>
              <a:defRPr b="1" sz="135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5" name="Google Shape;315;p52"/>
          <p:cNvSpPr txBox="1"/>
          <p:nvPr>
            <p:ph idx="6" type="body"/>
          </p:nvPr>
        </p:nvSpPr>
        <p:spPr>
          <a:xfrm>
            <a:off x="621098" y="3649050"/>
            <a:ext cx="6313500" cy="13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1pPr>
            <a:lvl2pPr indent="-33147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620"/>
              <a:buChar char="+"/>
              <a:defRPr sz="135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3pPr>
            <a:lvl4pPr indent="-34861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890"/>
              <a:buChar char="+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▪"/>
              <a:defRPr sz="135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 showMasterSp="0">
  <p:cSld name="Closing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53"/>
          <p:cNvGrpSpPr/>
          <p:nvPr/>
        </p:nvGrpSpPr>
        <p:grpSpPr>
          <a:xfrm>
            <a:off x="0" y="0"/>
            <a:ext cx="9144002" cy="5143574"/>
            <a:chOff x="0" y="0"/>
            <a:chExt cx="9144002" cy="6858099"/>
          </a:xfrm>
        </p:grpSpPr>
        <p:pic>
          <p:nvPicPr>
            <p:cNvPr id="318" name="Google Shape;318;p53"/>
            <p:cNvPicPr preferRelativeResize="0"/>
            <p:nvPr/>
          </p:nvPicPr>
          <p:blipFill rotWithShape="1">
            <a:blip r:embed="rId2">
              <a:alphaModFix/>
            </a:blip>
            <a:srcRect b="22851" l="0" r="0" t="0"/>
            <a:stretch/>
          </p:blipFill>
          <p:spPr>
            <a:xfrm>
              <a:off x="0" y="0"/>
              <a:ext cx="9144002" cy="26265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53"/>
            <p:cNvSpPr/>
            <p:nvPr/>
          </p:nvSpPr>
          <p:spPr>
            <a:xfrm>
              <a:off x="0" y="2626599"/>
              <a:ext cx="9144000" cy="423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20" name="Google Shape;32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321" y="4368397"/>
            <a:ext cx="2471358" cy="50813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53"/>
          <p:cNvSpPr txBox="1"/>
          <p:nvPr/>
        </p:nvSpPr>
        <p:spPr>
          <a:xfrm>
            <a:off x="155448" y="2913525"/>
            <a:ext cx="88332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2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2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Education-First.com</a:t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[2]" showMasterSp="0">
  <p:cSld name="Closing [2]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4"/>
          <p:cNvSpPr/>
          <p:nvPr/>
        </p:nvSpPr>
        <p:spPr>
          <a:xfrm>
            <a:off x="0" y="2628900"/>
            <a:ext cx="9144000" cy="193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324" name="Google Shape;324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180474"/>
            <a:ext cx="5791201" cy="65134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54"/>
          <p:cNvSpPr txBox="1"/>
          <p:nvPr/>
        </p:nvSpPr>
        <p:spPr>
          <a:xfrm>
            <a:off x="3962401" y="3200401"/>
            <a:ext cx="464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www.education-first.com</a:t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obj">
  <p:cSld name="OBJEC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5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b="0" i="0" sz="22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55"/>
          <p:cNvSpPr txBox="1"/>
          <p:nvPr>
            <p:ph idx="1" type="body"/>
          </p:nvPr>
        </p:nvSpPr>
        <p:spPr>
          <a:xfrm>
            <a:off x="333147" y="1053377"/>
            <a:ext cx="3944400" cy="1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1463" lvl="0" marL="4572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SzPts val="675"/>
              <a:buChar char="▪"/>
              <a:defRPr b="0" i="1" sz="675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9" name="Google Shape;329;p55"/>
          <p:cNvSpPr txBox="1"/>
          <p:nvPr>
            <p:ph idx="2" type="body"/>
          </p:nvPr>
        </p:nvSpPr>
        <p:spPr>
          <a:xfrm>
            <a:off x="4869941" y="1470660"/>
            <a:ext cx="3626100" cy="1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1463" lvl="0" marL="4572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SzPts val="675"/>
              <a:buChar char="▪"/>
              <a:defRPr b="0" i="0" sz="675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0" name="Google Shape;330;p55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6" u="none" cap="none" strike="noStrike">
                <a:solidFill>
                  <a:srgbClr val="BEBEB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1" name="Google Shape;331;p5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98989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55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1431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63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1431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2]" showMasterSp="0">
  <p:cSld name="Transition [2]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6"/>
          <p:cNvSpPr txBox="1"/>
          <p:nvPr>
            <p:ph idx="1" type="body"/>
          </p:nvPr>
        </p:nvSpPr>
        <p:spPr>
          <a:xfrm>
            <a:off x="2211296" y="2100262"/>
            <a:ext cx="6326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4000"/>
              <a:buNone/>
              <a:defRPr b="0" sz="30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264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52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6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56"/>
          <p:cNvSpPr txBox="1"/>
          <p:nvPr>
            <p:ph idx="2" type="body"/>
          </p:nvPr>
        </p:nvSpPr>
        <p:spPr>
          <a:xfrm>
            <a:off x="1515033" y="2100262"/>
            <a:ext cx="6963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4000"/>
              <a:buNone/>
              <a:defRPr b="0" sz="3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264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52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6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6" name="Google Shape;336;p56"/>
          <p:cNvSpPr txBox="1"/>
          <p:nvPr>
            <p:ph idx="3" type="body"/>
          </p:nvPr>
        </p:nvSpPr>
        <p:spPr>
          <a:xfrm>
            <a:off x="1515035" y="2708738"/>
            <a:ext cx="7022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264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52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6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37" name="Google Shape;337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2308678" y="2301823"/>
            <a:ext cx="5150357" cy="53299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6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w/o subhead" showMasterSp="0">
  <p:cSld name="Cover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8"/>
          <p:cNvSpPr/>
          <p:nvPr/>
        </p:nvSpPr>
        <p:spPr>
          <a:xfrm>
            <a:off x="0" y="-44"/>
            <a:ext cx="9144000" cy="5143500"/>
          </a:xfrm>
          <a:prstGeom prst="rect">
            <a:avLst/>
          </a:prstGeom>
          <a:solidFill>
            <a:srgbClr val="324B8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58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000" y="570675"/>
            <a:ext cx="2314573" cy="348094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8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8" name="Google Shape;348;p5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+ Bullets" type="obj">
  <p:cSld name="OBJECT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9"/>
          <p:cNvSpPr txBox="1"/>
          <p:nvPr>
            <p:ph type="title"/>
          </p:nvPr>
        </p:nvSpPr>
        <p:spPr>
          <a:xfrm>
            <a:off x="274320" y="274320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59"/>
          <p:cNvSpPr txBox="1"/>
          <p:nvPr>
            <p:ph idx="1" type="body"/>
          </p:nvPr>
        </p:nvSpPr>
        <p:spPr>
          <a:xfrm>
            <a:off x="518000" y="1007050"/>
            <a:ext cx="7630200" cy="237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91425" wrap="square" tIns="0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600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Logo" id="352" name="Google Shape;352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4839988"/>
            <a:ext cx="1035129" cy="15430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&amp; Text">
  <p:cSld name="Title + Footer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0"/>
          <p:cNvSpPr txBox="1"/>
          <p:nvPr>
            <p:ph type="title"/>
          </p:nvPr>
        </p:nvSpPr>
        <p:spPr>
          <a:xfrm>
            <a:off x="274320" y="274320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descr="Logo" id="356" name="Google Shape;356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4839988"/>
            <a:ext cx="1035129" cy="15430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8" name="Google Shape;358;p60"/>
          <p:cNvSpPr txBox="1"/>
          <p:nvPr/>
        </p:nvSpPr>
        <p:spPr>
          <a:xfrm>
            <a:off x="182880" y="914400"/>
            <a:ext cx="8240700" cy="3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+ Footer">
  <p:cSld name="Title + Bullets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1"/>
          <p:cNvSpPr txBox="1"/>
          <p:nvPr>
            <p:ph type="title"/>
          </p:nvPr>
        </p:nvSpPr>
        <p:spPr>
          <a:xfrm>
            <a:off x="274320" y="274320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descr="Logo" id="361" name="Google Shape;361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4839988"/>
            <a:ext cx="1035129" cy="15430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 only">
  <p:cSld name="Title + Bullets_1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" id="364" name="Google Shape;364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" y="4839988"/>
            <a:ext cx="1035129" cy="15430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 showMasterSp="0">
  <p:cSld name="Cover_2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3"/>
          <p:cNvSpPr/>
          <p:nvPr/>
        </p:nvSpPr>
        <p:spPr>
          <a:xfrm>
            <a:off x="0" y="1920240"/>
            <a:ext cx="9144000" cy="322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98616" y="4440414"/>
            <a:ext cx="1743651" cy="32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63"/>
          <p:cNvPicPr preferRelativeResize="0"/>
          <p:nvPr/>
        </p:nvPicPr>
        <p:blipFill rotWithShape="1">
          <a:blip r:embed="rId3">
            <a:alphaModFix/>
          </a:blip>
          <a:srcRect b="13755" l="0" r="0" t="24064"/>
          <a:stretch/>
        </p:blipFill>
        <p:spPr>
          <a:xfrm>
            <a:off x="-1" y="-1"/>
            <a:ext cx="9141622" cy="1950629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6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a Blue section" showMasterSp="0">
  <p:cSld name="Cover_1">
    <p:bg>
      <p:bgPr>
        <a:solidFill>
          <a:schemeClr val="dk2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65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65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6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malade section" showMasterSp="0">
  <p:cSld name="Cover_1_2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6"/>
          <p:cNvSpPr/>
          <p:nvPr/>
        </p:nvSpPr>
        <p:spPr>
          <a:xfrm>
            <a:off x="0" y="-44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p66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66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6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ar Section" showMasterSp="0">
  <p:cSld name="Cover_1_2_1">
    <p:bg>
      <p:bgPr>
        <a:solidFill>
          <a:schemeClr val="accent4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67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67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6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dinal Section" showMasterSp="0">
  <p:cSld name="Cover_1_2_1_1">
    <p:bg>
      <p:bgPr>
        <a:solidFill>
          <a:schemeClr val="accent6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68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68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6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tumn Section" showMasterSp="0">
  <p:cSld name="Cover_1_2_1_1_1">
    <p:bg>
      <p:bgPr>
        <a:solidFill>
          <a:schemeClr val="accent3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69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69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6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olet Section" showMasterSp="0">
  <p:cSld name="Cover_1_2_1_1_1_2">
    <p:bg>
      <p:bgPr>
        <a:solidFill>
          <a:srgbClr val="4F2B61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70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70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7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igo Section" showMasterSp="0">
  <p:cSld name="Cover_1_2_1_1_1_1">
    <p:bg>
      <p:bgPr>
        <a:solidFill>
          <a:schemeClr val="accent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71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71"/>
          <p:cNvSpPr txBox="1"/>
          <p:nvPr>
            <p:ph type="title"/>
          </p:nvPr>
        </p:nvSpPr>
        <p:spPr>
          <a:xfrm>
            <a:off x="824000" y="1809125"/>
            <a:ext cx="59349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only" type="titleOnly">
  <p:cSld name="TITLE_ONLY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2"/>
          <p:cNvSpPr txBox="1"/>
          <p:nvPr>
            <p:ph type="title"/>
          </p:nvPr>
        </p:nvSpPr>
        <p:spPr>
          <a:xfrm>
            <a:off x="274320" y="274320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04" name="Google Shape;404;p7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White">
  <p:cSld name="TITLE_2">
    <p:bg>
      <p:bgPr>
        <a:solidFill>
          <a:schemeClr val="lt1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3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Roboto"/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sz="3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7" name="Google Shape;407;p7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None/>
              <a:defRPr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alibri"/>
              <a:buNone/>
              <a:defRPr sz="1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408" name="Google Shape;408;p73"/>
          <p:cNvPicPr preferRelativeResize="0"/>
          <p:nvPr/>
        </p:nvPicPr>
        <p:blipFill rotWithShape="1">
          <a:blip r:embed="rId2">
            <a:alphaModFix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00" y="570668"/>
            <a:ext cx="3086177" cy="46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7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Cover">
  <p:cSld name="TITLE_1">
    <p:bg>
      <p:bgPr>
        <a:solidFill>
          <a:schemeClr val="dk2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74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3" name="Google Shape;413;p74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None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414" name="Google Shape;414;p74"/>
          <p:cNvPicPr preferRelativeResize="0"/>
          <p:nvPr/>
        </p:nvPicPr>
        <p:blipFill rotWithShape="1">
          <a:blip r:embed="rId2">
            <a:alphaModFix amt="36000"/>
          </a:blip>
          <a:srcRect b="0" l="0" r="34224" t="0"/>
          <a:stretch/>
        </p:blipFill>
        <p:spPr>
          <a:xfrm>
            <a:off x="6032000" y="206125"/>
            <a:ext cx="3112001" cy="473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000" y="570675"/>
            <a:ext cx="3086100" cy="46412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7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 type="secHead">
  <p:cSld name="SECTION_HEADER">
    <p:bg>
      <p:bgPr>
        <a:solidFill>
          <a:schemeClr val="dk2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75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419" name="Google Shape;419;p75"/>
          <p:cNvPicPr preferRelativeResize="0"/>
          <p:nvPr/>
        </p:nvPicPr>
        <p:blipFill rotWithShape="1">
          <a:blip r:embed="rId2">
            <a:alphaModFix amt="36000"/>
          </a:blip>
          <a:srcRect b="0" l="0" r="65619" t="11016"/>
          <a:stretch/>
        </p:blipFill>
        <p:spPr>
          <a:xfrm rot="5400000">
            <a:off x="5775200" y="1736601"/>
            <a:ext cx="1898900" cy="491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75"/>
          <p:cNvPicPr preferRelativeResize="0"/>
          <p:nvPr/>
        </p:nvPicPr>
        <p:blipFill rotWithShape="1">
          <a:blip r:embed="rId2">
            <a:alphaModFix amt="36000"/>
          </a:blip>
          <a:srcRect b="0" l="0" r="50251" t="0"/>
          <a:stretch/>
        </p:blipFill>
        <p:spPr>
          <a:xfrm rot="-5400000">
            <a:off x="980288" y="-591587"/>
            <a:ext cx="1171324" cy="23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7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2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76"/>
          <p:cNvSpPr txBox="1"/>
          <p:nvPr>
            <p:ph hasCustomPrompt="1" type="title"/>
          </p:nvPr>
        </p:nvSpPr>
        <p:spPr>
          <a:xfrm>
            <a:off x="549100" y="606400"/>
            <a:ext cx="3065400" cy="3925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oboto"/>
              <a:buNone/>
              <a:defRPr sz="8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4" name="Google Shape;424;p76"/>
          <p:cNvSpPr txBox="1"/>
          <p:nvPr>
            <p:ph idx="1" type="body"/>
          </p:nvPr>
        </p:nvSpPr>
        <p:spPr>
          <a:xfrm>
            <a:off x="4125175" y="1500075"/>
            <a:ext cx="4516200" cy="3031500"/>
          </a:xfrm>
          <a:prstGeom prst="rect">
            <a:avLst/>
          </a:prstGeom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381000" lvl="0" marL="4572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Char char="▪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96240" lvl="1" marL="91440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640"/>
              <a:buFont typeface="Roboto"/>
              <a:buChar char="+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55600" lvl="2" marL="1371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▪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88620" lvl="3" marL="182880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520"/>
              <a:buFont typeface="Roboto"/>
              <a:buChar char="+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0200" lvl="4" marL="228600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▪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•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55600" lvl="6" marL="32004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•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55600" lvl="7" marL="3657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•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55600" lvl="8" marL="41148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•"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25" name="Google Shape;425;p76"/>
          <p:cNvSpPr txBox="1"/>
          <p:nvPr>
            <p:ph idx="2" type="title"/>
          </p:nvPr>
        </p:nvSpPr>
        <p:spPr>
          <a:xfrm>
            <a:off x="4125175" y="472625"/>
            <a:ext cx="4707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6" name="Google Shape;426;p7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7"/>
          <p:cNvSpPr txBox="1"/>
          <p:nvPr>
            <p:ph type="title"/>
          </p:nvPr>
        </p:nvSpPr>
        <p:spPr>
          <a:xfrm>
            <a:off x="311700" y="3202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Roboto"/>
              <a:buNone/>
              <a:defRPr sz="2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1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9" name="Google Shape;429;p77"/>
          <p:cNvSpPr txBox="1"/>
          <p:nvPr>
            <p:ph idx="1" type="body"/>
          </p:nvPr>
        </p:nvSpPr>
        <p:spPr>
          <a:xfrm>
            <a:off x="149000" y="726125"/>
            <a:ext cx="8520600" cy="34164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Roboto"/>
              <a:buChar char="■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+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▪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+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▪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•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•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•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Roboto"/>
              <a:buChar char="•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30" name="Google Shape;430;p7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">
  <p:cSld name="Title + Bullets_2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78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i="0" u="none" cap="none" strike="noStrik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33" name="Google Shape;433;p78"/>
          <p:cNvSpPr txBox="1"/>
          <p:nvPr>
            <p:ph idx="1" type="body"/>
          </p:nvPr>
        </p:nvSpPr>
        <p:spPr>
          <a:xfrm>
            <a:off x="259977" y="1378183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Char char="▪"/>
              <a:defRPr i="0" sz="2400" u="none" cap="none" strike="noStrike">
                <a:solidFill>
                  <a:schemeClr val="dk1"/>
                </a:solidFill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Char char="+"/>
              <a:defRPr i="0" sz="2200" u="none" cap="none" strike="noStrike">
                <a:solidFill>
                  <a:schemeClr val="dk1"/>
                </a:solidFill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Char char="▪"/>
              <a:defRPr i="0" sz="2000" u="none" cap="none" strike="noStrike">
                <a:solidFill>
                  <a:schemeClr val="dk1"/>
                </a:solidFill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Char char="+"/>
              <a:defRPr i="0" sz="1800" u="none" cap="none" strike="noStrike">
                <a:solidFill>
                  <a:schemeClr val="dk1"/>
                </a:solidFill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▪"/>
              <a:defRPr i="0" sz="1600" u="none" cap="none" strike="noStrike">
                <a:solidFill>
                  <a:schemeClr val="dk1"/>
                </a:solidFill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4" name="Google Shape;434;p78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 1">
  <p:cSld name="Title + Bullets_3"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9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None/>
              <a:defRPr i="0" sz="2600" u="none" cap="none" strike="noStrik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37" name="Google Shape;437;p79"/>
          <p:cNvSpPr txBox="1"/>
          <p:nvPr>
            <p:ph idx="1" type="body"/>
          </p:nvPr>
        </p:nvSpPr>
        <p:spPr>
          <a:xfrm>
            <a:off x="259977" y="1378183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Char char="▪"/>
              <a:defRPr i="0" sz="2400" u="none" cap="none" strike="noStrike">
                <a:solidFill>
                  <a:schemeClr val="dk1"/>
                </a:solidFill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Char char="+"/>
              <a:defRPr i="0" sz="2200" u="none" cap="none" strike="noStrike">
                <a:solidFill>
                  <a:schemeClr val="dk1"/>
                </a:solidFill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Char char="▪"/>
              <a:defRPr i="0" sz="2000" u="none" cap="none" strike="noStrike">
                <a:solidFill>
                  <a:schemeClr val="dk1"/>
                </a:solidFill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Char char="+"/>
              <a:defRPr i="0" sz="1800" u="none" cap="none" strike="noStrike">
                <a:solidFill>
                  <a:schemeClr val="dk1"/>
                </a:solidFill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▪"/>
              <a:defRPr i="0" sz="1600" u="none" cap="none" strike="noStrike">
                <a:solidFill>
                  <a:schemeClr val="dk1"/>
                </a:solidFill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i="0" sz="20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38" name="Google Shape;438;p79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 2">
  <p:cSld name="Title + Bullets_4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0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1" name="Google Shape;441;p80"/>
          <p:cNvSpPr txBox="1"/>
          <p:nvPr>
            <p:ph idx="1" type="body"/>
          </p:nvPr>
        </p:nvSpPr>
        <p:spPr>
          <a:xfrm>
            <a:off x="259977" y="1378183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2" name="Google Shape;442;p80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 3">
  <p:cSld name="Title + Bullets_5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81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5" name="Google Shape;445;p81"/>
          <p:cNvSpPr txBox="1"/>
          <p:nvPr>
            <p:ph idx="1" type="body"/>
          </p:nvPr>
        </p:nvSpPr>
        <p:spPr>
          <a:xfrm>
            <a:off x="259977" y="1378183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6" name="Google Shape;446;p81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algn="r">
              <a:spcBef>
                <a:spcPts val="0"/>
              </a:spcBef>
              <a:buNone/>
              <a:defRPr i="0" sz="1000" u="none" cap="none" strike="noStrike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oter">
  <p:cSld name="Title + Footer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83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4" name="Google Shape;454;p83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84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7" name="Google Shape;457;p8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">
  <p:cSld name="Title + Bullets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85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0" name="Google Shape;460;p85"/>
          <p:cNvSpPr txBox="1"/>
          <p:nvPr>
            <p:ph idx="1" type="body"/>
          </p:nvPr>
        </p:nvSpPr>
        <p:spPr>
          <a:xfrm>
            <a:off x="259977" y="1378184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1" name="Google Shape;461;p85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Cover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6"/>
          <p:cNvSpPr/>
          <p:nvPr/>
        </p:nvSpPr>
        <p:spPr>
          <a:xfrm>
            <a:off x="0" y="1920240"/>
            <a:ext cx="9144000" cy="322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86"/>
          <p:cNvSpPr txBox="1"/>
          <p:nvPr>
            <p:ph idx="1" type="body"/>
          </p:nvPr>
        </p:nvSpPr>
        <p:spPr>
          <a:xfrm>
            <a:off x="738247" y="2152964"/>
            <a:ext cx="7775400" cy="12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SzPts val="4200"/>
              <a:buNone/>
              <a:defRPr b="0" sz="4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5280"/>
              <a:buNone/>
              <a:def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6160"/>
              <a:buNone/>
              <a:def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5" name="Google Shape;465;p86"/>
          <p:cNvSpPr txBox="1"/>
          <p:nvPr>
            <p:ph idx="2" type="body"/>
          </p:nvPr>
        </p:nvSpPr>
        <p:spPr>
          <a:xfrm>
            <a:off x="2594484" y="3546522"/>
            <a:ext cx="3954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66" name="Google Shape;466;p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98616" y="4440414"/>
            <a:ext cx="1307739" cy="24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86"/>
          <p:cNvPicPr preferRelativeResize="0"/>
          <p:nvPr/>
        </p:nvPicPr>
        <p:blipFill rotWithShape="1">
          <a:blip r:embed="rId3">
            <a:alphaModFix/>
          </a:blip>
          <a:srcRect b="21875" l="0" r="0" t="0"/>
          <a:stretch/>
        </p:blipFill>
        <p:spPr>
          <a:xfrm>
            <a:off x="-1" y="-1"/>
            <a:ext cx="9141622" cy="1950629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8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2]" showMasterSp="0">
  <p:cSld name="Transition [2]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87"/>
          <p:cNvSpPr txBox="1"/>
          <p:nvPr>
            <p:ph idx="1" type="body"/>
          </p:nvPr>
        </p:nvSpPr>
        <p:spPr>
          <a:xfrm>
            <a:off x="2211296" y="2100263"/>
            <a:ext cx="63261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4000"/>
              <a:buNone/>
              <a:defRPr b="0" sz="40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1" name="Google Shape;471;p87"/>
          <p:cNvSpPr txBox="1"/>
          <p:nvPr>
            <p:ph idx="2" type="body"/>
          </p:nvPr>
        </p:nvSpPr>
        <p:spPr>
          <a:xfrm>
            <a:off x="1515033" y="2100263"/>
            <a:ext cx="6963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4000"/>
              <a:buNone/>
              <a:defRPr b="0" sz="4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2" name="Google Shape;472;p87"/>
          <p:cNvSpPr txBox="1"/>
          <p:nvPr>
            <p:ph idx="3" type="body"/>
          </p:nvPr>
        </p:nvSpPr>
        <p:spPr>
          <a:xfrm>
            <a:off x="1515034" y="2708738"/>
            <a:ext cx="70224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None/>
              <a:defRPr>
                <a:solidFill>
                  <a:schemeClr val="dk2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>
                <a:solidFill>
                  <a:schemeClr val="dk2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73" name="Google Shape;473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1781476" y="3062212"/>
            <a:ext cx="3862766" cy="299812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87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8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[2]" showMasterSp="0">
  <p:cSld name="Cover [2]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89"/>
          <p:cNvSpPr/>
          <p:nvPr/>
        </p:nvSpPr>
        <p:spPr>
          <a:xfrm>
            <a:off x="0" y="1334922"/>
            <a:ext cx="9144000" cy="274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479" name="Google Shape;479;p89"/>
          <p:cNvPicPr preferRelativeResize="0"/>
          <p:nvPr/>
        </p:nvPicPr>
        <p:blipFill rotWithShape="1">
          <a:blip r:embed="rId2">
            <a:alphaModFix/>
          </a:blip>
          <a:srcRect b="0" l="16874" r="0" t="0"/>
          <a:stretch/>
        </p:blipFill>
        <p:spPr>
          <a:xfrm>
            <a:off x="187459" y="167027"/>
            <a:ext cx="4814046" cy="651341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89"/>
          <p:cNvSpPr txBox="1"/>
          <p:nvPr>
            <p:ph idx="1" type="body"/>
          </p:nvPr>
        </p:nvSpPr>
        <p:spPr>
          <a:xfrm>
            <a:off x="2836414" y="1922531"/>
            <a:ext cx="58833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SzPts val="4200"/>
              <a:buNone/>
              <a:defRPr sz="4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5280"/>
              <a:buNone/>
              <a:defRPr sz="4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6160"/>
              <a:buNone/>
              <a:defRPr sz="4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1" name="Google Shape;481;p89"/>
          <p:cNvSpPr txBox="1"/>
          <p:nvPr>
            <p:ph idx="2" type="body"/>
          </p:nvPr>
        </p:nvSpPr>
        <p:spPr>
          <a:xfrm>
            <a:off x="2836413" y="2845880"/>
            <a:ext cx="58833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82" name="Google Shape;482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515" y="1893309"/>
            <a:ext cx="1219817" cy="1219817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89"/>
          <p:cNvSpPr txBox="1"/>
          <p:nvPr>
            <p:ph idx="3" type="body"/>
          </p:nvPr>
        </p:nvSpPr>
        <p:spPr>
          <a:xfrm>
            <a:off x="151660" y="4813223"/>
            <a:ext cx="54975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Calibri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4" name="Google Shape;484;p8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" showMasterSp="0">
  <p:cSld name="Transition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9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90"/>
          <p:cNvSpPr txBox="1"/>
          <p:nvPr>
            <p:ph idx="1" type="body"/>
          </p:nvPr>
        </p:nvSpPr>
        <p:spPr>
          <a:xfrm>
            <a:off x="280988" y="1238250"/>
            <a:ext cx="7832700" cy="10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88" name="Google Shape;488;p9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37456" y="1857324"/>
            <a:ext cx="3168783" cy="3168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988" y="4524563"/>
            <a:ext cx="1307739" cy="24227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9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4]" showMasterSp="0">
  <p:cSld name="Transition [4]"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1"/>
          <p:cNvSpPr/>
          <p:nvPr/>
        </p:nvSpPr>
        <p:spPr>
          <a:xfrm>
            <a:off x="0" y="1334922"/>
            <a:ext cx="9144000" cy="274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Priti Sanghani\AppData\Local\Microsoft\Windows\Temporary Internet Files\Content.Outlook\413XZJL6\edfirst_logo_horiz_RGB (2).png" id="493" name="Google Shape;493;p91"/>
          <p:cNvPicPr preferRelativeResize="0"/>
          <p:nvPr/>
        </p:nvPicPr>
        <p:blipFill rotWithShape="1">
          <a:blip r:embed="rId2">
            <a:alphaModFix/>
          </a:blip>
          <a:srcRect b="0" l="10" r="0" t="0"/>
          <a:stretch/>
        </p:blipFill>
        <p:spPr>
          <a:xfrm>
            <a:off x="153963" y="144615"/>
            <a:ext cx="3257101" cy="488506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91"/>
          <p:cNvSpPr txBox="1"/>
          <p:nvPr>
            <p:ph idx="1" type="body"/>
          </p:nvPr>
        </p:nvSpPr>
        <p:spPr>
          <a:xfrm>
            <a:off x="153963" y="1551741"/>
            <a:ext cx="50694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SzPts val="4200"/>
              <a:buNone/>
              <a:defRPr sz="4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5280"/>
              <a:buNone/>
              <a:defRPr sz="4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6160"/>
              <a:buNone/>
              <a:defRPr sz="4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5" name="Google Shape;495;p91"/>
          <p:cNvSpPr txBox="1"/>
          <p:nvPr>
            <p:ph idx="2" type="body"/>
          </p:nvPr>
        </p:nvSpPr>
        <p:spPr>
          <a:xfrm>
            <a:off x="153964" y="2175435"/>
            <a:ext cx="50694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6" name="Google Shape;496;p91"/>
          <p:cNvSpPr/>
          <p:nvPr>
            <p:ph idx="3" type="pic"/>
          </p:nvPr>
        </p:nvSpPr>
        <p:spPr>
          <a:xfrm>
            <a:off x="5376863" y="1334691"/>
            <a:ext cx="37671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9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[5]" showMasterSp="0">
  <p:cSld name="Transition [5]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Priti Sanghani\AppData\Local\Microsoft\Windows\Temporary Internet Files\Content.Outlook\413XZJL6\edfirst_logo_horiz_RGB (2).png" id="499" name="Google Shape;499;p92"/>
          <p:cNvPicPr preferRelativeResize="0"/>
          <p:nvPr/>
        </p:nvPicPr>
        <p:blipFill rotWithShape="1">
          <a:blip r:embed="rId2">
            <a:alphaModFix/>
          </a:blip>
          <a:srcRect b="0" l="10" r="0" t="0"/>
          <a:stretch/>
        </p:blipFill>
        <p:spPr>
          <a:xfrm>
            <a:off x="153964" y="144615"/>
            <a:ext cx="2646510" cy="396928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92"/>
          <p:cNvSpPr txBox="1"/>
          <p:nvPr>
            <p:ph idx="1" type="body"/>
          </p:nvPr>
        </p:nvSpPr>
        <p:spPr>
          <a:xfrm>
            <a:off x="153963" y="2213147"/>
            <a:ext cx="47049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SzPts val="4200"/>
              <a:buNone/>
              <a:defRPr sz="42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5280"/>
              <a:buNone/>
              <a:defRPr sz="4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6160"/>
              <a:buNone/>
              <a:defRPr sz="4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4400"/>
              <a:buNone/>
              <a:defRPr sz="4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1" name="Google Shape;501;p92"/>
          <p:cNvSpPr txBox="1"/>
          <p:nvPr>
            <p:ph idx="2" type="body"/>
          </p:nvPr>
        </p:nvSpPr>
        <p:spPr>
          <a:xfrm>
            <a:off x="153964" y="2836841"/>
            <a:ext cx="47049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64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2" name="Google Shape;502;p92"/>
          <p:cNvSpPr/>
          <p:nvPr>
            <p:ph idx="3" type="pic"/>
          </p:nvPr>
        </p:nvSpPr>
        <p:spPr>
          <a:xfrm>
            <a:off x="5074920" y="0"/>
            <a:ext cx="40692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03" name="Google Shape;503;p9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head + Footer">
  <p:cSld name="Title + Subhead + Footer"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93"/>
          <p:cNvSpPr txBox="1"/>
          <p:nvPr>
            <p:ph type="title"/>
          </p:nvPr>
        </p:nvSpPr>
        <p:spPr>
          <a:xfrm>
            <a:off x="259977" y="151363"/>
            <a:ext cx="86241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6" name="Google Shape;506;p93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7" name="Google Shape;507;p93"/>
          <p:cNvSpPr txBox="1"/>
          <p:nvPr/>
        </p:nvSpPr>
        <p:spPr>
          <a:xfrm>
            <a:off x="259977" y="513323"/>
            <a:ext cx="86241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Click to edit Master title style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">
  <p:cSld name="Footer"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94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oter [2]">
  <p:cSld name="Title + Footer [2]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95"/>
          <p:cNvSpPr/>
          <p:nvPr/>
        </p:nvSpPr>
        <p:spPr>
          <a:xfrm>
            <a:off x="0" y="0"/>
            <a:ext cx="9144000" cy="663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95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3" name="Google Shape;513;p95"/>
          <p:cNvSpPr txBox="1"/>
          <p:nvPr/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Title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4" name="Google Shape;514;p95"/>
          <p:cNvPicPr preferRelativeResize="0"/>
          <p:nvPr/>
        </p:nvPicPr>
        <p:blipFill rotWithShape="1">
          <a:blip r:embed="rId2">
            <a:alphaModFix/>
          </a:blip>
          <a:srcRect b="0" l="0" r="49980" t="49115"/>
          <a:stretch/>
        </p:blipFill>
        <p:spPr>
          <a:xfrm>
            <a:off x="8272763" y="-1364"/>
            <a:ext cx="490071" cy="498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Sea Blue]" showMasterSp="0">
  <p:cSld name="Goals [Sea Blue]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96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7" name="Google Shape;517;p96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8" name="Google Shape;518;p96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519" name="Google Shape;519;p96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96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1" name="Google Shape;521;p96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522" name="Google Shape;522;p96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6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4" name="Google Shape;524;p96"/>
          <p:cNvSpPr txBox="1"/>
          <p:nvPr>
            <p:ph idx="1" type="body"/>
          </p:nvPr>
        </p:nvSpPr>
        <p:spPr>
          <a:xfrm>
            <a:off x="6095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5" name="Google Shape;525;p96"/>
          <p:cNvSpPr txBox="1"/>
          <p:nvPr>
            <p:ph idx="2" type="body"/>
          </p:nvPr>
        </p:nvSpPr>
        <p:spPr>
          <a:xfrm>
            <a:off x="609600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6" name="Google Shape;526;p96"/>
          <p:cNvSpPr txBox="1"/>
          <p:nvPr>
            <p:ph idx="3" type="body"/>
          </p:nvPr>
        </p:nvSpPr>
        <p:spPr>
          <a:xfrm>
            <a:off x="609596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7" name="Google Shape;527;p96"/>
          <p:cNvSpPr txBox="1"/>
          <p:nvPr>
            <p:ph idx="4" type="body"/>
          </p:nvPr>
        </p:nvSpPr>
        <p:spPr>
          <a:xfrm>
            <a:off x="609598" y="3649051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96"/>
          <p:cNvSpPr txBox="1"/>
          <p:nvPr>
            <p:ph idx="5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96"/>
          <p:cNvSpPr txBox="1"/>
          <p:nvPr>
            <p:ph idx="6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Autumn]" showMasterSp="0">
  <p:cSld name="Goals [Autumn]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97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2" name="Google Shape;532;p97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3" name="Google Shape;533;p97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534" name="Google Shape;534;p97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97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6" name="Google Shape;536;p97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537" name="Google Shape;537;p97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97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9" name="Google Shape;539;p97"/>
          <p:cNvSpPr txBox="1"/>
          <p:nvPr>
            <p:ph idx="1" type="body"/>
          </p:nvPr>
        </p:nvSpPr>
        <p:spPr>
          <a:xfrm>
            <a:off x="6095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0" name="Google Shape;540;p97"/>
          <p:cNvSpPr txBox="1"/>
          <p:nvPr>
            <p:ph idx="2" type="body"/>
          </p:nvPr>
        </p:nvSpPr>
        <p:spPr>
          <a:xfrm>
            <a:off x="609600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1" name="Google Shape;541;p97"/>
          <p:cNvSpPr txBox="1"/>
          <p:nvPr>
            <p:ph idx="3" type="body"/>
          </p:nvPr>
        </p:nvSpPr>
        <p:spPr>
          <a:xfrm>
            <a:off x="609596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2" name="Google Shape;542;p97"/>
          <p:cNvSpPr txBox="1"/>
          <p:nvPr>
            <p:ph idx="4" type="body"/>
          </p:nvPr>
        </p:nvSpPr>
        <p:spPr>
          <a:xfrm>
            <a:off x="609598" y="3649051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3" name="Google Shape;543;p97"/>
          <p:cNvSpPr txBox="1"/>
          <p:nvPr>
            <p:ph idx="5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4" name="Google Shape;544;p97"/>
          <p:cNvSpPr txBox="1"/>
          <p:nvPr>
            <p:ph idx="6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Pear]" showMasterSp="0">
  <p:cSld name="Goals [Pear]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98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7" name="Google Shape;547;p98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8" name="Google Shape;548;p98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549" name="Google Shape;549;p98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8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1" name="Google Shape;551;p98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552" name="Google Shape;552;p98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98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4" name="Google Shape;554;p98"/>
          <p:cNvSpPr txBox="1"/>
          <p:nvPr>
            <p:ph idx="1" type="body"/>
          </p:nvPr>
        </p:nvSpPr>
        <p:spPr>
          <a:xfrm>
            <a:off x="6095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5" name="Google Shape;555;p98"/>
          <p:cNvSpPr txBox="1"/>
          <p:nvPr>
            <p:ph idx="2" type="body"/>
          </p:nvPr>
        </p:nvSpPr>
        <p:spPr>
          <a:xfrm>
            <a:off x="609600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6" name="Google Shape;556;p98"/>
          <p:cNvSpPr txBox="1"/>
          <p:nvPr>
            <p:ph idx="3" type="body"/>
          </p:nvPr>
        </p:nvSpPr>
        <p:spPr>
          <a:xfrm>
            <a:off x="609596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7" name="Google Shape;557;p98"/>
          <p:cNvSpPr txBox="1"/>
          <p:nvPr>
            <p:ph idx="4" type="body"/>
          </p:nvPr>
        </p:nvSpPr>
        <p:spPr>
          <a:xfrm>
            <a:off x="609598" y="3649051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8" name="Google Shape;558;p98"/>
          <p:cNvSpPr txBox="1"/>
          <p:nvPr>
            <p:ph idx="5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9" name="Google Shape;559;p98"/>
          <p:cNvSpPr txBox="1"/>
          <p:nvPr>
            <p:ph idx="6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[Marmalade]" showMasterSp="0">
  <p:cSld name="Goals [Marmalade]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9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2" name="Google Shape;562;p99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3" name="Google Shape;563;p99"/>
          <p:cNvGrpSpPr/>
          <p:nvPr/>
        </p:nvGrpSpPr>
        <p:grpSpPr>
          <a:xfrm>
            <a:off x="609600" y="800163"/>
            <a:ext cx="8534400" cy="2514705"/>
            <a:chOff x="609600" y="1675487"/>
            <a:chExt cx="8534400" cy="2744113"/>
          </a:xfrm>
        </p:grpSpPr>
        <p:sp>
          <p:nvSpPr>
            <p:cNvPr id="564" name="Google Shape;564;p99"/>
            <p:cNvSpPr/>
            <p:nvPr/>
          </p:nvSpPr>
          <p:spPr>
            <a:xfrm>
              <a:off x="609600" y="1675487"/>
              <a:ext cx="8534400" cy="22869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99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6" name="Google Shape;566;p99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567" name="Google Shape;567;p99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99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9" name="Google Shape;569;p99"/>
          <p:cNvSpPr txBox="1"/>
          <p:nvPr>
            <p:ph idx="1" type="body"/>
          </p:nvPr>
        </p:nvSpPr>
        <p:spPr>
          <a:xfrm>
            <a:off x="609598" y="1088931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99"/>
          <p:cNvSpPr txBox="1"/>
          <p:nvPr>
            <p:ph idx="2" type="body"/>
          </p:nvPr>
        </p:nvSpPr>
        <p:spPr>
          <a:xfrm>
            <a:off x="609600" y="1412081"/>
            <a:ext cx="8447100" cy="15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UcPeriod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1" name="Google Shape;571;p99"/>
          <p:cNvSpPr txBox="1"/>
          <p:nvPr>
            <p:ph idx="3" type="body"/>
          </p:nvPr>
        </p:nvSpPr>
        <p:spPr>
          <a:xfrm>
            <a:off x="609596" y="3325900"/>
            <a:ext cx="8447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 u="sng"/>
            </a:lvl1pPr>
            <a:lvl2pPr indent="-36576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Char char="+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8862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Char char="+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2" name="Google Shape;572;p99"/>
          <p:cNvSpPr txBox="1"/>
          <p:nvPr>
            <p:ph idx="4" type="body"/>
          </p:nvPr>
        </p:nvSpPr>
        <p:spPr>
          <a:xfrm>
            <a:off x="609598" y="3649051"/>
            <a:ext cx="63135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1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520"/>
              <a:buNone/>
              <a:defRPr sz="18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99"/>
          <p:cNvSpPr txBox="1"/>
          <p:nvPr>
            <p:ph idx="5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4" name="Google Shape;574;p99"/>
          <p:cNvSpPr txBox="1"/>
          <p:nvPr>
            <p:ph idx="6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80"/>
              <a:buNone/>
              <a:defRPr b="1" sz="2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360"/>
              <a:buNone/>
              <a:defRPr b="1"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 showMasterSp="0">
  <p:cSld name="Closing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oogle Shape;576;p100"/>
          <p:cNvGrpSpPr/>
          <p:nvPr/>
        </p:nvGrpSpPr>
        <p:grpSpPr>
          <a:xfrm>
            <a:off x="0" y="0"/>
            <a:ext cx="9144000" cy="5143574"/>
            <a:chOff x="0" y="0"/>
            <a:chExt cx="9144000" cy="6858099"/>
          </a:xfrm>
        </p:grpSpPr>
        <p:pic>
          <p:nvPicPr>
            <p:cNvPr id="577" name="Google Shape;577;p100"/>
            <p:cNvPicPr preferRelativeResize="0"/>
            <p:nvPr/>
          </p:nvPicPr>
          <p:blipFill rotWithShape="1">
            <a:blip r:embed="rId2">
              <a:alphaModFix/>
            </a:blip>
            <a:srcRect b="22851" l="0" r="0" t="0"/>
            <a:stretch/>
          </p:blipFill>
          <p:spPr>
            <a:xfrm>
              <a:off x="0" y="0"/>
              <a:ext cx="9144000" cy="26265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100"/>
            <p:cNvSpPr/>
            <p:nvPr/>
          </p:nvSpPr>
          <p:spPr>
            <a:xfrm>
              <a:off x="0" y="2626599"/>
              <a:ext cx="9144000" cy="423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79" name="Google Shape;579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321" y="4368397"/>
            <a:ext cx="1390139" cy="381097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100"/>
          <p:cNvSpPr txBox="1"/>
          <p:nvPr/>
        </p:nvSpPr>
        <p:spPr>
          <a:xfrm>
            <a:off x="155448" y="2913525"/>
            <a:ext cx="8833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Education-First.com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0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1.xml"/><Relationship Id="rId22" Type="http://schemas.openxmlformats.org/officeDocument/2006/relationships/theme" Target="../theme/theme6.xml"/><Relationship Id="rId1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9.xml"/><Relationship Id="rId6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4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3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9.xml"/><Relationship Id="rId6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74.xml"/><Relationship Id="rId24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25" Type="http://schemas.openxmlformats.org/officeDocument/2006/relationships/theme" Target="../theme/theme4.xml"/><Relationship Id="rId5" Type="http://schemas.openxmlformats.org/officeDocument/2006/relationships/slideLayout" Target="../slideLayouts/slideLayout58.xml"/><Relationship Id="rId6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0.xml"/><Relationship Id="rId8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1.xml"/></Relationships>
</file>

<file path=ppt/slideMasters/_rels/slideMaster5.xml.rels><?xml version="1.0" encoding="UTF-8" standalone="yes"?><Relationships xmlns="http://schemas.openxmlformats.org/package/2006/relationships"><Relationship Id="rId20" Type="http://schemas.openxmlformats.org/officeDocument/2006/relationships/theme" Target="../theme/theme5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9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3.xml"/><Relationship Id="rId8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59977" y="1378183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Logo" id="54" name="Google Shape;54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52400" y="4839988"/>
            <a:ext cx="1380172" cy="20574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Calibri"/>
              <a:buNone/>
              <a:defRPr b="1" i="0" sz="195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0" name="Google Shape;190;p34"/>
          <p:cNvSpPr txBox="1"/>
          <p:nvPr>
            <p:ph idx="1" type="body"/>
          </p:nvPr>
        </p:nvSpPr>
        <p:spPr>
          <a:xfrm>
            <a:off x="259978" y="1378184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330" lvl="1" marL="914400" marR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accent4"/>
              </a:buClr>
              <a:buSzPts val="1980"/>
              <a:buFont typeface="Calibri"/>
              <a:buChar char="+"/>
              <a:defRPr b="0" i="0" sz="16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Noto Sans Symbols"/>
              <a:buChar char="▪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8615" lvl="3" marL="1828800" marR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4"/>
              </a:buClr>
              <a:buSzPts val="1890"/>
              <a:buFont typeface="Calibri"/>
              <a:buChar char="+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34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Logo" id="192" name="Google Shape;192;p3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52401" y="4839988"/>
            <a:ext cx="1840229" cy="20574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7"/>
          <p:cNvSpPr txBox="1"/>
          <p:nvPr>
            <p:ph idx="1" type="body"/>
          </p:nvPr>
        </p:nvSpPr>
        <p:spPr>
          <a:xfrm>
            <a:off x="182880" y="914400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"/>
              <a:buChar char="▪"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Roboto"/>
              <a:buChar char="+"/>
              <a:defRPr b="0" i="0" sz="2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Roboto"/>
              <a:buChar char="▪"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Roboto"/>
              <a:buChar char="+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Roboto"/>
              <a:buChar char="▪"/>
              <a:defRPr b="0" i="0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•"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•"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•"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•"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41" name="Google Shape;341;p57"/>
          <p:cNvSpPr txBox="1"/>
          <p:nvPr>
            <p:ph type="title"/>
          </p:nvPr>
        </p:nvSpPr>
        <p:spPr>
          <a:xfrm>
            <a:off x="274320" y="274320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None/>
              <a:defRPr b="1" sz="24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82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None/>
              <a:defRPr b="1" i="0" sz="2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9" name="Google Shape;449;p82"/>
          <p:cNvSpPr txBox="1"/>
          <p:nvPr>
            <p:ph idx="1" type="body"/>
          </p:nvPr>
        </p:nvSpPr>
        <p:spPr>
          <a:xfrm>
            <a:off x="259977" y="1378184"/>
            <a:ext cx="8624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6240" lvl="1" marL="914400" marR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4"/>
              </a:buClr>
              <a:buSzPts val="2640"/>
              <a:buFont typeface="Calibri"/>
              <a:buChar char="+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2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2520"/>
              <a:buFont typeface="Calibri"/>
              <a:buChar char="+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0" name="Google Shape;450;p82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Logo" id="451" name="Google Shape;451;p8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52400" y="4839988"/>
            <a:ext cx="1035129" cy="15430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01"/>
          <p:cNvSpPr txBox="1"/>
          <p:nvPr>
            <p:ph type="ctrTitle"/>
          </p:nvPr>
        </p:nvSpPr>
        <p:spPr>
          <a:xfrm>
            <a:off x="824000" y="1613825"/>
            <a:ext cx="4810200" cy="187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Leveraging Unit Internalization &amp; HQIM Curriculum-Embedded Assessments</a:t>
            </a:r>
            <a:endParaRPr/>
          </a:p>
        </p:txBody>
      </p:sp>
      <p:sp>
        <p:nvSpPr>
          <p:cNvPr id="587" name="Google Shape;587;p10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02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Roboto"/>
              <a:buNone/>
            </a:pPr>
            <a:r>
              <a:rPr lang="en" sz="2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Sort these potential candidate experiences into three buckets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3" name="Google Shape;593;p102"/>
          <p:cNvSpPr txBox="1"/>
          <p:nvPr>
            <p:ph idx="4294967295" type="sldNum"/>
          </p:nvPr>
        </p:nvSpPr>
        <p:spPr>
          <a:xfrm>
            <a:off x="7541419" y="4839891"/>
            <a:ext cx="459600" cy="20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2143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A9A9A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A9A9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02"/>
          <p:cNvSpPr/>
          <p:nvPr/>
        </p:nvSpPr>
        <p:spPr>
          <a:xfrm>
            <a:off x="258250" y="775638"/>
            <a:ext cx="2769146" cy="528409"/>
          </a:xfrm>
          <a:custGeom>
            <a:rect b="b" l="l" r="r" t="t"/>
            <a:pathLst>
              <a:path extrusionOk="0" h="3154679" w="2197735">
                <a:moveTo>
                  <a:pt x="2197608" y="0"/>
                </a:moveTo>
                <a:lnTo>
                  <a:pt x="0" y="0"/>
                </a:lnTo>
                <a:lnTo>
                  <a:pt x="0" y="3154679"/>
                </a:lnTo>
                <a:lnTo>
                  <a:pt x="2197608" y="3154679"/>
                </a:lnTo>
                <a:lnTo>
                  <a:pt x="2197608" y="0"/>
                </a:ln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8575">
            <a:noAutofit/>
          </a:bodyPr>
          <a:lstStyle/>
          <a:p>
            <a:pPr indent="0" lvl="0" marL="5429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HIGH IMPACT NOW</a:t>
            </a:r>
            <a:endParaRPr b="1" i="0" sz="1200" u="none" cap="none" strike="noStrike">
              <a:solidFill>
                <a:srgbClr val="56585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17180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Big payoff, low lift</a:t>
            </a:r>
            <a:endParaRPr b="0" i="0" sz="1350" u="none" cap="none" strike="noStrike">
              <a:solidFill>
                <a:srgbClr val="5658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02"/>
          <p:cNvSpPr/>
          <p:nvPr/>
        </p:nvSpPr>
        <p:spPr>
          <a:xfrm>
            <a:off x="3184925" y="775792"/>
            <a:ext cx="2770553" cy="528113"/>
          </a:xfrm>
          <a:custGeom>
            <a:rect b="b" l="l" r="r" t="t"/>
            <a:pathLst>
              <a:path extrusionOk="0" h="1624964" w="5568950">
                <a:moveTo>
                  <a:pt x="5568696" y="0"/>
                </a:moveTo>
                <a:lnTo>
                  <a:pt x="0" y="0"/>
                </a:lnTo>
                <a:lnTo>
                  <a:pt x="0" y="1624584"/>
                </a:lnTo>
                <a:lnTo>
                  <a:pt x="5568696" y="1624584"/>
                </a:lnTo>
                <a:lnTo>
                  <a:pt x="5568696" y="0"/>
                </a:lnTo>
                <a:close/>
              </a:path>
            </a:pathLst>
          </a:custGeom>
          <a:solidFill>
            <a:schemeClr val="accent5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NEXT UP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Promising but needs a bit of setup</a:t>
            </a:r>
            <a:endParaRPr i="1"/>
          </a:p>
        </p:txBody>
      </p:sp>
      <p:sp>
        <p:nvSpPr>
          <p:cNvPr id="596" name="Google Shape;596;p102"/>
          <p:cNvSpPr/>
          <p:nvPr/>
        </p:nvSpPr>
        <p:spPr>
          <a:xfrm>
            <a:off x="6113000" y="775645"/>
            <a:ext cx="2769145" cy="528409"/>
          </a:xfrm>
          <a:custGeom>
            <a:rect b="b" l="l" r="r" t="t"/>
            <a:pathLst>
              <a:path extrusionOk="0" h="3154679" w="2197734">
                <a:moveTo>
                  <a:pt x="2197608" y="0"/>
                </a:moveTo>
                <a:lnTo>
                  <a:pt x="0" y="0"/>
                </a:lnTo>
                <a:lnTo>
                  <a:pt x="0" y="3154679"/>
                </a:lnTo>
                <a:lnTo>
                  <a:pt x="2197608" y="3154679"/>
                </a:lnTo>
                <a:lnTo>
                  <a:pt x="2197608" y="0"/>
                </a:lnTo>
                <a:close/>
              </a:path>
            </a:pathLst>
          </a:custGeom>
          <a:solidFill>
            <a:schemeClr val="accent4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68575" spcFirstLastPara="1" rIns="68575" wrap="square" tIns="68575">
            <a:noAutofit/>
          </a:bodyPr>
          <a:lstStyle/>
          <a:p>
            <a:pPr indent="0" lvl="0" marL="0" marR="2000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PARK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2000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Worthy idea, not feasible right now</a:t>
            </a:r>
            <a:endParaRPr i="1"/>
          </a:p>
        </p:txBody>
      </p:sp>
      <p:pic>
        <p:nvPicPr>
          <p:cNvPr id="597" name="Google Shape;597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1834" y="2837984"/>
            <a:ext cx="563125" cy="56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102"/>
          <p:cNvSpPr txBox="1"/>
          <p:nvPr/>
        </p:nvSpPr>
        <p:spPr>
          <a:xfrm>
            <a:off x="-1044250" y="1597103"/>
            <a:ext cx="2706600" cy="6057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Performance tasks: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 Candidate completes a live Trace Map, teaches the segment, and submits cool-down evidence with reflection.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9" name="Google Shape;599;p102"/>
          <p:cNvSpPr txBox="1"/>
          <p:nvPr/>
        </p:nvSpPr>
        <p:spPr>
          <a:xfrm>
            <a:off x="-1044250" y="2355053"/>
            <a:ext cx="2706600" cy="7581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Error analysis for content knowledge: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Use anonymized student work for IM cool-downs; name the misconception, the prerequisite idea it reveals and one representation to address it.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0" name="Google Shape;600;p102"/>
          <p:cNvSpPr txBox="1"/>
          <p:nvPr/>
        </p:nvSpPr>
        <p:spPr>
          <a:xfrm>
            <a:off x="-1044250" y="3265403"/>
            <a:ext cx="2706600" cy="915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Cool-down evidence checks: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After each taught lesson, the candidate and mentor sort 6-8 cool-downs into “met / almost / not yet,” then plan a next-day quick win (warm-up, re-engagement task).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1" name="Google Shape;601;p102"/>
          <p:cNvSpPr txBox="1"/>
          <p:nvPr/>
        </p:nvSpPr>
        <p:spPr>
          <a:xfrm>
            <a:off x="-1044262" y="4287900"/>
            <a:ext cx="2706600" cy="7581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Co-planned lesson segments: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Candidate leads the launch or synthesis of an IM (or other HQIM) activity 2-3 times/week; mentor handles the rest. Expand control as skill grows.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p102"/>
          <p:cNvSpPr txBox="1"/>
          <p:nvPr/>
        </p:nvSpPr>
        <p:spPr>
          <a:xfrm>
            <a:off x="7762425" y="3682512"/>
            <a:ext cx="2706600" cy="7581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Field-collected artifacts: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Require uploads of the annotated teacher guide page, the candidate’s monitoring notes, and 3 anonymized cool-downs with commentary.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102"/>
          <p:cNvSpPr txBox="1"/>
          <p:nvPr/>
        </p:nvSpPr>
        <p:spPr>
          <a:xfrm>
            <a:off x="7762425" y="2766287"/>
            <a:ext cx="2706600" cy="7581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Capstone vignette: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Given an unfamiliar IM cool-down, candidate identifies the big idea, names two likely strategies/misconceptions and drafts a 3-question synthesis plan.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4" name="Google Shape;604;p102"/>
          <p:cNvSpPr txBox="1"/>
          <p:nvPr/>
        </p:nvSpPr>
        <p:spPr>
          <a:xfrm>
            <a:off x="7762425" y="1850062"/>
            <a:ext cx="2706600" cy="7581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900">
                <a:latin typeface="Roboto"/>
                <a:ea typeface="Roboto"/>
                <a:cs typeface="Roboto"/>
                <a:sym typeface="Roboto"/>
              </a:rPr>
              <a:t>Representation fluency reps: </a:t>
            </a:r>
            <a:r>
              <a:rPr lang="en" sz="900">
                <a:latin typeface="Roboto"/>
                <a:ea typeface="Roboto"/>
                <a:cs typeface="Roboto"/>
                <a:sym typeface="Roboto"/>
              </a:rPr>
              <a:t>Run 10-minute drills: “Show this idea three ways” (e.g., ratio via double-number line, table, equation). Tie each rep to a specific IM (or other HQIM)  lesson.</a:t>
            </a:r>
            <a:endParaRPr sz="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03"/>
          <p:cNvSpPr txBox="1"/>
          <p:nvPr>
            <p:ph type="title"/>
          </p:nvPr>
        </p:nvSpPr>
        <p:spPr>
          <a:xfrm>
            <a:off x="259977" y="151363"/>
            <a:ext cx="86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24B8B"/>
                </a:solidFill>
                <a:latin typeface="Roboto"/>
                <a:ea typeface="Roboto"/>
                <a:cs typeface="Roboto"/>
                <a:sym typeface="Roboto"/>
              </a:rPr>
              <a:t>Curriculum-embedded assessments build curriculum literacy</a:t>
            </a:r>
            <a:endParaRPr sz="2400">
              <a:solidFill>
                <a:srgbClr val="324B8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324B8B"/>
                </a:solidFill>
                <a:latin typeface="Roboto"/>
                <a:ea typeface="Roboto"/>
                <a:cs typeface="Roboto"/>
                <a:sym typeface="Roboto"/>
              </a:rPr>
              <a:t>across three strands and connected ideas</a:t>
            </a:r>
            <a:r>
              <a:rPr b="0" lang="en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​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103"/>
          <p:cNvSpPr txBox="1"/>
          <p:nvPr/>
        </p:nvSpPr>
        <p:spPr>
          <a:xfrm>
            <a:off x="8609458" y="4845018"/>
            <a:ext cx="459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A9A9A9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b="0" i="0" sz="900" u="none" cap="none" strike="noStrike">
              <a:solidFill>
                <a:srgbClr val="A9A9A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1" name="Google Shape;611;p103"/>
          <p:cNvSpPr txBox="1"/>
          <p:nvPr/>
        </p:nvSpPr>
        <p:spPr>
          <a:xfrm>
            <a:off x="544287" y="1419732"/>
            <a:ext cx="1560300" cy="802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50" lIns="68550" spcFirstLastPara="1" rIns="685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Mathematics</a:t>
            </a:r>
            <a:endParaRPr b="0" i="0" sz="1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2" name="Google Shape;612;p103"/>
          <p:cNvSpPr/>
          <p:nvPr/>
        </p:nvSpPr>
        <p:spPr>
          <a:xfrm>
            <a:off x="2317892" y="1419332"/>
            <a:ext cx="6114900" cy="795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50" lIns="68550" spcFirstLastPara="1" rIns="68550" wrap="square" tIns="68550">
            <a:noAutofit/>
          </a:bodyPr>
          <a:lstStyle/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A226"/>
              </a:buClr>
              <a:buSzPts val="1700"/>
              <a:buFont typeface="Roboto"/>
              <a:buChar char="■"/>
            </a:pPr>
            <a:r>
              <a:rPr lang="en" sz="1700">
                <a:solidFill>
                  <a:srgbClr val="56585C"/>
                </a:solidFill>
                <a:latin typeface="Roboto"/>
                <a:ea typeface="Roboto"/>
                <a:cs typeface="Roboto"/>
                <a:sym typeface="Roboto"/>
              </a:rPr>
              <a:t>Make the goal visual</a:t>
            </a:r>
            <a:endParaRPr sz="1700">
              <a:solidFill>
                <a:srgbClr val="56585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A226"/>
              </a:buClr>
              <a:buSzPts val="1700"/>
              <a:buFont typeface="Roboto"/>
              <a:buChar char="■"/>
            </a:pPr>
            <a:r>
              <a:rPr lang="en" sz="1700">
                <a:solidFill>
                  <a:srgbClr val="56585C"/>
                </a:solidFill>
                <a:latin typeface="Roboto"/>
                <a:ea typeface="Roboto"/>
                <a:cs typeface="Roboto"/>
                <a:sym typeface="Roboto"/>
              </a:rPr>
              <a:t>Surface likely strategies and misconceptions</a:t>
            </a:r>
            <a:endParaRPr sz="1700">
              <a:solidFill>
                <a:srgbClr val="5658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3" name="Google Shape;613;p103"/>
          <p:cNvCxnSpPr/>
          <p:nvPr/>
        </p:nvCxnSpPr>
        <p:spPr>
          <a:xfrm>
            <a:off x="2111999" y="1873736"/>
            <a:ext cx="205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4" name="Google Shape;614;p103"/>
          <p:cNvSpPr/>
          <p:nvPr/>
        </p:nvSpPr>
        <p:spPr>
          <a:xfrm>
            <a:off x="2310688" y="2320851"/>
            <a:ext cx="6114900" cy="7947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50" lIns="68550" spcFirstLastPara="1" rIns="68550" wrap="square" tIns="68550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1A226"/>
              </a:buClr>
              <a:buSzPts val="1700"/>
              <a:buFont typeface="Roboto"/>
              <a:buChar char="■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Reveal the curriculum’s coherence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1A226"/>
              </a:buClr>
              <a:buSzPts val="1700"/>
              <a:buFont typeface="Roboto"/>
              <a:buChar char="■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Build shared language across roles</a:t>
            </a:r>
            <a:endParaRPr sz="1200">
              <a:solidFill>
                <a:srgbClr val="5658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5" name="Google Shape;615;p103"/>
          <p:cNvCxnSpPr/>
          <p:nvPr/>
        </p:nvCxnSpPr>
        <p:spPr>
          <a:xfrm>
            <a:off x="2111998" y="2723782"/>
            <a:ext cx="205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6" name="Google Shape;616;p103"/>
          <p:cNvSpPr/>
          <p:nvPr/>
        </p:nvSpPr>
        <p:spPr>
          <a:xfrm>
            <a:off x="2310687" y="3290696"/>
            <a:ext cx="6114900" cy="8025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50" lIns="68550" spcFirstLastPara="1" rIns="68550" wrap="square" tIns="68550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1A226"/>
              </a:buClr>
              <a:buSzPts val="1700"/>
              <a:buFont typeface="Roboto"/>
              <a:buChar char="■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Align teacher moves to materials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1A226"/>
              </a:buClr>
              <a:buSzPts val="1700"/>
              <a:buFont typeface="Roboto"/>
              <a:buChar char="■"/>
            </a:pPr>
            <a:r>
              <a:rPr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Tighten feedback loops</a:t>
            </a:r>
            <a:endParaRPr sz="1200">
              <a:solidFill>
                <a:srgbClr val="5658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7" name="Google Shape;617;p103"/>
          <p:cNvCxnSpPr/>
          <p:nvPr/>
        </p:nvCxnSpPr>
        <p:spPr>
          <a:xfrm>
            <a:off x="2111997" y="3631458"/>
            <a:ext cx="205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8" name="Google Shape;618;p103"/>
          <p:cNvSpPr txBox="1"/>
          <p:nvPr/>
        </p:nvSpPr>
        <p:spPr>
          <a:xfrm>
            <a:off x="544287" y="2322682"/>
            <a:ext cx="1560300" cy="802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50" lIns="68550" spcFirstLastPara="1" rIns="685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Materials</a:t>
            </a:r>
            <a:endParaRPr b="0" i="0" sz="1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9" name="Google Shape;619;p103"/>
          <p:cNvSpPr txBox="1"/>
          <p:nvPr/>
        </p:nvSpPr>
        <p:spPr>
          <a:xfrm>
            <a:off x="544287" y="3290857"/>
            <a:ext cx="1560300" cy="8022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50" lIns="68550" spcFirstLastPara="1" rIns="685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lang="en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Moves</a:t>
            </a:r>
            <a:endParaRPr b="0" i="0" sz="1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04"/>
          <p:cNvSpPr txBox="1"/>
          <p:nvPr>
            <p:ph idx="12" type="sldNum"/>
          </p:nvPr>
        </p:nvSpPr>
        <p:spPr>
          <a:xfrm>
            <a:off x="8531352" y="4839988"/>
            <a:ext cx="6126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04"/>
          <p:cNvSpPr/>
          <p:nvPr/>
        </p:nvSpPr>
        <p:spPr>
          <a:xfrm>
            <a:off x="8267497" y="41825"/>
            <a:ext cx="825600" cy="342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NEW!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04"/>
          <p:cNvSpPr/>
          <p:nvPr/>
        </p:nvSpPr>
        <p:spPr>
          <a:xfrm>
            <a:off x="609599" y="3028950"/>
            <a:ext cx="6400800" cy="211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REFLECTION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▪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Why do you think the curriculum sequences the student tasks how it does? How are students expected to build from one lesson to the next?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1143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▪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does progressively advancing the algorithms in this unit support student learning?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1143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▪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Why does the curriculum encourage students to choose different methods?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8" name="Google Shape;628;p104"/>
          <p:cNvSpPr/>
          <p:nvPr/>
        </p:nvSpPr>
        <p:spPr>
          <a:xfrm rot="-5400000">
            <a:off x="-2270400" y="2270231"/>
            <a:ext cx="5150400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STRAND: MATERIALS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29" name="Google Shape;629;p104"/>
          <p:cNvGrpSpPr/>
          <p:nvPr/>
        </p:nvGrpSpPr>
        <p:grpSpPr>
          <a:xfrm>
            <a:off x="609600" y="800100"/>
            <a:ext cx="8534400" cy="2514600"/>
            <a:chOff x="609600" y="1066800"/>
            <a:chExt cx="8534400" cy="3352800"/>
          </a:xfrm>
        </p:grpSpPr>
        <p:sp>
          <p:nvSpPr>
            <p:cNvPr id="630" name="Google Shape;630;p104"/>
            <p:cNvSpPr/>
            <p:nvPr/>
          </p:nvSpPr>
          <p:spPr>
            <a:xfrm>
              <a:off x="609600" y="1066800"/>
              <a:ext cx="8534400" cy="28956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sng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COURSE ASSIGNMENT PURPOSE</a:t>
              </a:r>
              <a:r>
                <a:rPr lang="en" sz="1200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​</a:t>
              </a:r>
              <a:endParaRPr sz="1200">
                <a:solidFill>
                  <a:srgbClr val="56585C"/>
                </a:solidFill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7239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85C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To help the teacher candidate understand the sequencing of the math concept introduction and practice throughout the lessons​</a:t>
              </a:r>
              <a:endParaRPr sz="1200">
                <a:solidFill>
                  <a:srgbClr val="56585C"/>
                </a:solidFill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56585C"/>
                </a:solidFill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sng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PROPOSED COURSE ASSIGNMENT</a:t>
              </a:r>
              <a:r>
                <a:rPr lang="en" sz="1200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​</a:t>
              </a:r>
              <a:endParaRPr sz="1200">
                <a:solidFill>
                  <a:srgbClr val="56585C"/>
                </a:solidFill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7239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85C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Complete the end-of-unit assessment.​</a:t>
              </a:r>
              <a:endParaRPr sz="1200">
                <a:solidFill>
                  <a:srgbClr val="56585C"/>
                </a:solidFill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7239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85C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Identify each lesson in which an assessed standard was addressed. (Grade 3 At a Glance doc)​</a:t>
              </a:r>
              <a:endParaRPr sz="1200">
                <a:solidFill>
                  <a:srgbClr val="56585C"/>
                </a:solidFill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7239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6585C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6585C"/>
                  </a:solidFill>
                  <a:highlight>
                    <a:srgbClr val="F5F5F5"/>
                  </a:highlight>
                  <a:latin typeface="Roboto"/>
                  <a:ea typeface="Roboto"/>
                  <a:cs typeface="Roboto"/>
                  <a:sym typeface="Roboto"/>
                </a:rPr>
                <a:t>Compare the lessons, including warm-ups and cool-downs, with the end-of unit test.</a:t>
              </a:r>
              <a:endParaRPr b="1" sz="12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31" name="Google Shape;631;p104"/>
            <p:cNvSpPr/>
            <p:nvPr/>
          </p:nvSpPr>
          <p:spPr>
            <a:xfrm flipH="1" rot="10800000">
              <a:off x="4114799" y="3962400"/>
              <a:ext cx="1981200" cy="457200"/>
            </a:xfrm>
            <a:prstGeom prst="triangle">
              <a:avLst>
                <a:gd fmla="val 5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2" name="Google Shape;632;p104"/>
          <p:cNvGrpSpPr/>
          <p:nvPr/>
        </p:nvGrpSpPr>
        <p:grpSpPr>
          <a:xfrm>
            <a:off x="594070" y="1"/>
            <a:ext cx="8550000" cy="1088930"/>
            <a:chOff x="594070" y="1"/>
            <a:chExt cx="8550000" cy="1451907"/>
          </a:xfrm>
        </p:grpSpPr>
        <p:sp>
          <p:nvSpPr>
            <p:cNvPr id="633" name="Google Shape;633;p104"/>
            <p:cNvSpPr/>
            <p:nvPr/>
          </p:nvSpPr>
          <p:spPr>
            <a:xfrm>
              <a:off x="594070" y="1"/>
              <a:ext cx="8550000" cy="106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CONNECTED IDEA: REVEAL THE CURRICULUM’S COHERENCE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34" name="Google Shape;634;p104"/>
            <p:cNvSpPr/>
            <p:nvPr/>
          </p:nvSpPr>
          <p:spPr>
            <a:xfrm flipH="1" rot="10800000">
              <a:off x="4343399" y="1066708"/>
              <a:ext cx="1524000" cy="3852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35" name="Google Shape;635;p104" title="noun-search-7084092-324B8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0400" y="3028950"/>
            <a:ext cx="1889526" cy="188952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636" name="Google Shape;636;p104"/>
          <p:cNvSpPr txBox="1"/>
          <p:nvPr/>
        </p:nvSpPr>
        <p:spPr>
          <a:xfrm>
            <a:off x="8531600" y="-175"/>
            <a:ext cx="612600" cy="29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EXAMPLE</a:t>
            </a:r>
            <a:endParaRPr b="1" sz="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05"/>
          <p:cNvSpPr txBox="1"/>
          <p:nvPr>
            <p:ph idx="1" type="body"/>
          </p:nvPr>
        </p:nvSpPr>
        <p:spPr>
          <a:xfrm>
            <a:off x="609596" y="45244"/>
            <a:ext cx="8447100" cy="70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52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105"/>
          <p:cNvSpPr txBox="1"/>
          <p:nvPr>
            <p:ph idx="2" type="body"/>
          </p:nvPr>
        </p:nvSpPr>
        <p:spPr>
          <a:xfrm rot="-5400000">
            <a:off x="-1827146" y="2682029"/>
            <a:ext cx="4245600" cy="48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"/>
              <a:t>STRAND: </a:t>
            </a:r>
            <a:endParaRPr/>
          </a:p>
        </p:txBody>
      </p:sp>
      <p:sp>
        <p:nvSpPr>
          <p:cNvPr id="643" name="Google Shape;643;p105"/>
          <p:cNvSpPr txBox="1"/>
          <p:nvPr>
            <p:ph idx="3" type="body"/>
          </p:nvPr>
        </p:nvSpPr>
        <p:spPr>
          <a:xfrm>
            <a:off x="621098" y="1088931"/>
            <a:ext cx="8447100" cy="32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rPr>
              <a:t>ASSIGNMENT PURPOSE</a:t>
            </a:r>
            <a:r>
              <a:rPr b="0" lang="en" sz="1200" u="none">
                <a:highlight>
                  <a:srgbClr val="F5F5F5"/>
                </a:highlight>
                <a:latin typeface="Roboto"/>
                <a:ea typeface="Roboto"/>
                <a:cs typeface="Roboto"/>
                <a:sym typeface="Roboto"/>
              </a:rPr>
              <a:t>​  </a:t>
            </a:r>
            <a:endParaRPr b="0" sz="1200" u="none">
              <a:highlight>
                <a:srgbClr val="F5F5F5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t/>
            </a:r>
            <a:endParaRPr b="0" sz="1200" u="none">
              <a:highlight>
                <a:srgbClr val="F5F5F5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105"/>
          <p:cNvSpPr txBox="1"/>
          <p:nvPr>
            <p:ph idx="4" type="body"/>
          </p:nvPr>
        </p:nvSpPr>
        <p:spPr>
          <a:xfrm>
            <a:off x="621098" y="1412081"/>
            <a:ext cx="8447100" cy="1520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05"/>
          <p:cNvSpPr txBox="1"/>
          <p:nvPr>
            <p:ph idx="5" type="body"/>
          </p:nvPr>
        </p:nvSpPr>
        <p:spPr>
          <a:xfrm>
            <a:off x="621098" y="3325900"/>
            <a:ext cx="8447100" cy="32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105"/>
          <p:cNvSpPr txBox="1"/>
          <p:nvPr>
            <p:ph idx="6" type="body"/>
          </p:nvPr>
        </p:nvSpPr>
        <p:spPr>
          <a:xfrm>
            <a:off x="621098" y="3649049"/>
            <a:ext cx="6313500" cy="1396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EFC PPT Palette">
      <a:dk1>
        <a:srgbClr val="56585C"/>
      </a:dk1>
      <a:lt1>
        <a:srgbClr val="FFFFFF"/>
      </a:lt1>
      <a:dk2>
        <a:srgbClr val="324B8B"/>
      </a:dk2>
      <a:lt2>
        <a:srgbClr val="A9A9A9"/>
      </a:lt2>
      <a:accent1>
        <a:srgbClr val="3B325E"/>
      </a:accent1>
      <a:accent2>
        <a:srgbClr val="324B8B"/>
      </a:accent2>
      <a:accent3>
        <a:srgbClr val="1B696D"/>
      </a:accent3>
      <a:accent4>
        <a:srgbClr val="91A226"/>
      </a:accent4>
      <a:accent5>
        <a:srgbClr val="E7982E"/>
      </a:accent5>
      <a:accent6>
        <a:srgbClr val="AB0833"/>
      </a:accent6>
      <a:hlink>
        <a:srgbClr val="324B8B"/>
      </a:hlink>
      <a:folHlink>
        <a:srgbClr val="324B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Education First Master Theme">
  <a:themeElements>
    <a:clrScheme name="EFC PPT Palette">
      <a:dk1>
        <a:srgbClr val="56585C"/>
      </a:dk1>
      <a:lt1>
        <a:srgbClr val="FFFFFF"/>
      </a:lt1>
      <a:dk2>
        <a:srgbClr val="324B8B"/>
      </a:dk2>
      <a:lt2>
        <a:srgbClr val="A9A9A9"/>
      </a:lt2>
      <a:accent1>
        <a:srgbClr val="3B325E"/>
      </a:accent1>
      <a:accent2>
        <a:srgbClr val="324B8B"/>
      </a:accent2>
      <a:accent3>
        <a:srgbClr val="1B696D"/>
      </a:accent3>
      <a:accent4>
        <a:srgbClr val="91A226"/>
      </a:accent4>
      <a:accent5>
        <a:srgbClr val="E7982E"/>
      </a:accent5>
      <a:accent6>
        <a:srgbClr val="AB0833"/>
      </a:accent6>
      <a:hlink>
        <a:srgbClr val="324B8B"/>
      </a:hlink>
      <a:folHlink>
        <a:srgbClr val="324B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Education First PowerPoint Theme">
  <a:themeElements>
    <a:clrScheme name="EFC PPT Palette">
      <a:dk1>
        <a:srgbClr val="56585C"/>
      </a:dk1>
      <a:lt1>
        <a:srgbClr val="FFFFFF"/>
      </a:lt1>
      <a:dk2>
        <a:srgbClr val="324B8B"/>
      </a:dk2>
      <a:lt2>
        <a:srgbClr val="A9A9A9"/>
      </a:lt2>
      <a:accent1>
        <a:srgbClr val="3B325E"/>
      </a:accent1>
      <a:accent2>
        <a:srgbClr val="324B8B"/>
      </a:accent2>
      <a:accent3>
        <a:srgbClr val="1B696D"/>
      </a:accent3>
      <a:accent4>
        <a:srgbClr val="91A226"/>
      </a:accent4>
      <a:accent5>
        <a:srgbClr val="E7982E"/>
      </a:accent5>
      <a:accent6>
        <a:srgbClr val="AB0833"/>
      </a:accent6>
      <a:hlink>
        <a:srgbClr val="324B8B"/>
      </a:hlink>
      <a:folHlink>
        <a:srgbClr val="324B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Education First PowerPoint Theme">
  <a:themeElements>
    <a:clrScheme name="EFC PPT Palette">
      <a:dk1>
        <a:srgbClr val="56585C"/>
      </a:dk1>
      <a:lt1>
        <a:srgbClr val="FFFFFF"/>
      </a:lt1>
      <a:dk2>
        <a:srgbClr val="324B8B"/>
      </a:dk2>
      <a:lt2>
        <a:srgbClr val="A9A9A9"/>
      </a:lt2>
      <a:accent1>
        <a:srgbClr val="3B325E"/>
      </a:accent1>
      <a:accent2>
        <a:srgbClr val="324B8B"/>
      </a:accent2>
      <a:accent3>
        <a:srgbClr val="1B696D"/>
      </a:accent3>
      <a:accent4>
        <a:srgbClr val="91A226"/>
      </a:accent4>
      <a:accent5>
        <a:srgbClr val="E7982E"/>
      </a:accent5>
      <a:accent6>
        <a:srgbClr val="AB0833"/>
      </a:accent6>
      <a:hlink>
        <a:srgbClr val="324B8B"/>
      </a:hlink>
      <a:folHlink>
        <a:srgbClr val="324B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